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4" r:id="rId4"/>
  </p:sldMasterIdLst>
  <p:notesMasterIdLst>
    <p:notesMasterId r:id="rId11"/>
  </p:notesMasterIdLst>
  <p:sldIdLst>
    <p:sldId id="272" r:id="rId5"/>
    <p:sldId id="273" r:id="rId6"/>
    <p:sldId id="257" r:id="rId7"/>
    <p:sldId id="259" r:id="rId8"/>
    <p:sldId id="261" r:id="rId9"/>
    <p:sldId id="258" r:id="rId10"/>
  </p:sldIdLst>
  <p:sldSz cx="18288000" cy="10287000"/>
  <p:notesSz cx="6858000" cy="9144000"/>
  <p:embeddedFontLst>
    <p:embeddedFont>
      <p:font typeface="맑은 고딕" panose="020B0503020000020004" pitchFamily="34" charset="-127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05F5-6504-4C75-9746-442E2AC2277B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463DD-F614-4F07-AF04-C0B0A8BFFF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03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1DA0A-8B16-4BC2-AD84-2A3E430F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00722A-DC25-4BD3-A1CD-E39AB0F86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4DEE04-6B66-403A-8C30-D4CDB680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78D13B-9FB2-4CEF-9E5A-9AC56429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49AED5-31B1-4BBC-8CC8-0A9B7106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10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59357-9A58-48A1-8448-428C6475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033FC0-3C4C-4A9E-B101-35EB8BD2B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D1809A-B866-4F5C-9723-A6F2C211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C243F3-E4E9-4C37-8273-6C3D283A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6A032-7D8F-4D8D-9E96-64198913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57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05C264-58F3-4CB8-9366-5F8E7836F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90E8A-E9CF-48D8-87EC-AC81A005C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D4E80B-EB96-463C-B4F8-7142DE61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28B242-13B6-49B9-BD71-95EB3853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D090F6-AD64-4512-ABC0-E8EB2C95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94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15526-C180-4B47-9974-7FCB2657B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C1CE16-BA31-4D7C-92B8-988C7F011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58C0BC-86D6-4164-B157-49273D4B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71543B-78C9-42C6-BC10-9C5BFAA3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C36FE-D699-4F0B-BDAF-89084294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087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7D5A9B-D6AD-423D-9183-B217CABF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486B75-5C66-489E-8525-C44A5CF66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CA09E7-8326-467D-B5DD-8E32FEC5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C08A13-FE13-4ED6-B683-2E395834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D9B829-13BF-463A-9BA6-C4D07324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9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FF9FF-2438-4DEF-BA65-42F1AC6D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E59353-BD27-4D13-B3C0-480B29534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B0A993-7983-485B-959B-82BD49C4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6B8A0C-B6A2-4B98-80AE-64F34687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D9FF7C-B312-408A-9AF7-FE4F2C6D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15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B27A3-08E0-4CF2-BBE2-B1BD5DE2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2709EA-A668-4C94-BAE5-39313E68F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00BF39-C8B9-44DF-863C-C054FC096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F6F6E7-7997-4C54-8C33-6E58295C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F0C256-EB2C-4ABD-9421-A17A409F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94D46A-9E53-4B11-9506-AC863D6C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85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60126-4CC8-471B-B8B7-58325B03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CC002B-F812-4012-B739-01A4A065B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01D832-71C8-46D7-9DB2-24C9182A1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5FA788-FACB-4F54-8DBA-8A8F0A2A9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B19550-B421-438A-AAA4-94CB4B018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4D7EC0-A223-4789-89E0-18FDAFB1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7B34E7-C272-4EBE-9D14-A07205E6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0DEDAB-D83E-4857-8102-3E39852C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41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FC55E-5962-4308-848D-C9E5AF4D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055E14-8EE6-4A6A-88D2-683F55A1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094C4C-C50B-4C93-BB26-FB0FB850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FC1C81-4E2C-4082-8776-9CE63E2F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008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DDA5B0-D91C-4A6B-BED7-7B7EFC1C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A5F10C-F536-4E39-8652-5D817A81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774725-EC28-416C-B714-228386E7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619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BF10C-49E8-4B2A-9A46-84874B36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3C4830-F4BE-459F-9401-C9CAB801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7AD8E-D729-424A-8FFE-C754237CB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36F11B-C6B1-4621-9264-73EED5CF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BA53F-D6CA-4892-96CF-53658523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488F80-2840-40ED-8146-A2FE292D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66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0E9A0-2E5C-42D6-B83F-57532190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C0910B-F53E-4037-825F-AC18E058B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4AEA18-83B0-417D-A0DC-41E9E5D3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AFC978-3E8D-4EE4-8276-1E522AC5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F14A8A-0BBE-42DC-B07B-BA082CB0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5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0DB0F-93EF-4CF5-B7B3-1D2A377D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D26F0E-0650-4990-957A-9D0EA5271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981450-8FDB-4FCB-AE11-066FF4C71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47678F-C44E-4D6E-8205-D467D58D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C0DFAF-99A6-4E25-A998-0BE7D6C7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FAF161-E838-4553-B2F4-A091C7B1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263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539A8-1982-45D0-8001-588F4B64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DA2E66-9DD0-4A84-83B4-FA0C44498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898B56-1A50-4C77-BBE6-90800567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6CAF5F-5BCB-4C16-9A5E-C5491E12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80EAAD-6E26-421C-8B84-AF67C537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755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A3E81F-084F-4987-8C4E-D4BC1376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91D24F-95DD-45AE-9968-78094D3A0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90A514-BBB0-46C4-B98D-42688672B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3618CD-CE86-4EFA-8E4E-9DEE170C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111C8A-0F24-4748-B202-E622A1F8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074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93D69"/>
              </a:buClr>
              <a:buFont typeface="Trebuchet MS"/>
              <a:buNone/>
              <a:defRPr sz="5400" b="0" i="0" u="none" strike="noStrike" cap="none">
                <a:solidFill>
                  <a:srgbClr val="193D6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840"/>
              </a:spcBef>
              <a:buClr>
                <a:srgbClr val="193D69"/>
              </a:buClr>
              <a:buFont typeface="Noto Sans Symbols"/>
              <a:buNone/>
              <a:defRPr sz="4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ctr" rtl="0">
              <a:spcBef>
                <a:spcPts val="720"/>
              </a:spcBef>
              <a:buClr>
                <a:srgbClr val="888888"/>
              </a:buClr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ctr" rtl="0">
              <a:spcBef>
                <a:spcPts val="540"/>
              </a:spcBef>
              <a:buClr>
                <a:srgbClr val="888888"/>
              </a:buClr>
              <a:buFont typeface="Courier New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ctr" rtl="0">
              <a:spcBef>
                <a:spcPts val="540"/>
              </a:spcBef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ctr" rtl="0">
              <a:spcBef>
                <a:spcPts val="540"/>
              </a:spcBef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88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726160" y="0"/>
            <a:ext cx="16561840" cy="823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00B0F0"/>
              </a:buClr>
              <a:buFont typeface="Trebuchet MS"/>
              <a:buNone/>
              <a:defRPr sz="36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511152" y="2400301"/>
            <a:ext cx="15862448" cy="67889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14350" marR="0" lvl="0" indent="-247650" algn="l" rtl="0">
              <a:spcBef>
                <a:spcPts val="840"/>
              </a:spcBef>
              <a:buClr>
                <a:srgbClr val="193D69"/>
              </a:buClr>
              <a:buSzPct val="100000"/>
              <a:buFont typeface="Noto Sans Symbols"/>
              <a:buChar char="▪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4425" marR="0" lvl="1" indent="-200025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257175" algn="l" rtl="0">
              <a:spcBef>
                <a:spcPts val="540"/>
              </a:spcBef>
              <a:buClr>
                <a:schemeClr val="dk1"/>
              </a:buClr>
              <a:buSzPct val="50000"/>
              <a:buFont typeface="Courier New"/>
              <a:buChar char="o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257175" algn="l" rtl="0">
              <a:spcBef>
                <a:spcPts val="540"/>
              </a:spcBef>
              <a:buClr>
                <a:schemeClr val="dk1"/>
              </a:buClr>
              <a:buSzPct val="5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2080" y="8465098"/>
            <a:ext cx="1477848" cy="106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4BB1BE8B-9D43-4C71-9A8F-2622C5785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80" y="6930741"/>
            <a:ext cx="1439748" cy="10213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B4B83F-E254-4D8B-953F-B6246357CB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80" y="6151990"/>
            <a:ext cx="1486848" cy="5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68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93D69"/>
              </a:buClr>
              <a:buFont typeface="Trebuchet MS"/>
              <a:buNone/>
              <a:defRPr sz="6000" b="1" i="0" u="none" strike="noStrike" cap="none">
                <a:solidFill>
                  <a:srgbClr val="193D6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600"/>
              </a:spcBef>
              <a:buClr>
                <a:srgbClr val="193D69"/>
              </a:buClr>
              <a:buFont typeface="Noto Sans Symbols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540"/>
              </a:spcBef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480"/>
              </a:spcBef>
              <a:buClr>
                <a:srgbClr val="888888"/>
              </a:buClr>
              <a:buFont typeface="Courier New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420"/>
              </a:spcBef>
              <a:buClr>
                <a:srgbClr val="888888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420"/>
              </a:spcBef>
              <a:buClr>
                <a:srgbClr val="888888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420"/>
              </a:spcBef>
              <a:buClr>
                <a:srgbClr val="888888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420"/>
              </a:spcBef>
              <a:buClr>
                <a:srgbClr val="888888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420"/>
              </a:spcBef>
              <a:buClr>
                <a:srgbClr val="888888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420"/>
              </a:spcBef>
              <a:buClr>
                <a:srgbClr val="888888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2080" y="8465098"/>
            <a:ext cx="1477848" cy="106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F648FE9A-5C32-4DBF-B7DE-84D1B14A4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80" y="6930741"/>
            <a:ext cx="1439748" cy="10213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280E27-D7CA-4A6F-BB12-7370FA7107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80" y="6151990"/>
            <a:ext cx="1486848" cy="5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32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2080" y="8465098"/>
            <a:ext cx="1477848" cy="106467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26160" y="0"/>
            <a:ext cx="16561840" cy="823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00B0F0"/>
              </a:buClr>
              <a:buFont typeface="Trebuchet MS"/>
              <a:buNone/>
              <a:defRPr sz="36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pic>
        <p:nvPicPr>
          <p:cNvPr id="7" name="Image 6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2C17B99D-AA6B-4E31-AFA5-3EFF1686C5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80" y="6930741"/>
            <a:ext cx="1439748" cy="10213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743A9B-0120-4541-B508-8ACAD38171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80" y="6151990"/>
            <a:ext cx="1486848" cy="5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2080" y="8465098"/>
            <a:ext cx="1477848" cy="106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F9F3FB03-0211-4C55-86F6-3EF14AB1D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80" y="6930741"/>
            <a:ext cx="1439748" cy="10213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6E5488-0757-44C0-B635-F92407D2B0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80" y="6151990"/>
            <a:ext cx="1486848" cy="5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22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93D69"/>
              </a:buClr>
              <a:buFont typeface="Trebuchet MS"/>
              <a:buNone/>
              <a:defRPr sz="3000" b="1" i="0" u="none" strike="noStrike" cap="none">
                <a:solidFill>
                  <a:srgbClr val="193D6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150100" y="409576"/>
            <a:ext cx="10223500" cy="87796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14350" marR="0" lvl="0" indent="-209550" algn="l" rtl="0">
              <a:spcBef>
                <a:spcPts val="960"/>
              </a:spcBef>
              <a:buClr>
                <a:srgbClr val="193D69"/>
              </a:buClr>
              <a:buSzPct val="100000"/>
              <a:buFont typeface="Noto Sans Symbols"/>
              <a:buChar char="▪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4425" marR="0" lvl="1" indent="-161925" algn="l" rtl="0">
              <a:spcBef>
                <a:spcPts val="84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228600" algn="l" rtl="0">
              <a:spcBef>
                <a:spcPts val="720"/>
              </a:spcBef>
              <a:buClr>
                <a:schemeClr val="dk1"/>
              </a:buClr>
              <a:buSzPct val="50000"/>
              <a:buFont typeface="Courier New"/>
              <a:buChar char="o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247650" algn="l" rtl="0">
              <a:spcBef>
                <a:spcPts val="600"/>
              </a:spcBef>
              <a:buClr>
                <a:schemeClr val="dk1"/>
              </a:buClr>
              <a:buSzPct val="50000"/>
              <a:buFont typeface="Arial"/>
              <a:buChar char="–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»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914401" y="2152651"/>
            <a:ext cx="6016626" cy="70365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20"/>
              </a:spcBef>
              <a:buClr>
                <a:srgbClr val="193D69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300"/>
              </a:spcBef>
              <a:buClr>
                <a:schemeClr val="dk1"/>
              </a:buClr>
              <a:buFont typeface="Courier New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507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93D69"/>
              </a:buClr>
              <a:buFont typeface="Trebuchet MS"/>
              <a:buNone/>
              <a:defRPr sz="3000" b="1" i="0" u="none" strike="noStrike" cap="none">
                <a:solidFill>
                  <a:srgbClr val="193D6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3584576" y="919163"/>
            <a:ext cx="10972800" cy="617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960"/>
              </a:spcBef>
              <a:buClr>
                <a:srgbClr val="193D69"/>
              </a:buClr>
              <a:buFont typeface="Noto Sans Symbols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84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720"/>
              </a:spcBef>
              <a:buClr>
                <a:schemeClr val="dk1"/>
              </a:buClr>
              <a:buFont typeface="Courier New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60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584576" y="8051007"/>
            <a:ext cx="10972800" cy="12072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20"/>
              </a:spcBef>
              <a:buClr>
                <a:srgbClr val="193D69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300"/>
              </a:spcBef>
              <a:buClr>
                <a:schemeClr val="dk1"/>
              </a:buClr>
              <a:buFont typeface="Courier New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270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70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ED579-5339-47CA-AA00-BB52B6CB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77C3F5-F27B-481D-B776-5AA270D9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F7310B-9AFD-4BE2-8939-0ACED9D2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CAA854-7C13-4144-85DC-9B3EB1B1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06AE03-8561-47D7-ABA1-7A703704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030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511152" y="411957"/>
            <a:ext cx="16561840" cy="171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93D69"/>
              </a:buClr>
              <a:buFont typeface="Trebuchet MS"/>
              <a:buNone/>
              <a:defRPr sz="5400" b="0" i="0" u="none" strike="noStrike" cap="none">
                <a:solidFill>
                  <a:srgbClr val="193D6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6047904" y="-2136453"/>
            <a:ext cx="6788945" cy="158624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14350" marR="0" lvl="0" indent="-247650" algn="l" rtl="0">
              <a:spcBef>
                <a:spcPts val="840"/>
              </a:spcBef>
              <a:buClr>
                <a:srgbClr val="193D69"/>
              </a:buClr>
              <a:buSzPct val="100000"/>
              <a:buFont typeface="Noto Sans Symbols"/>
              <a:buChar char="▪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4425" marR="0" lvl="1" indent="-200025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257175" algn="l" rtl="0">
              <a:spcBef>
                <a:spcPts val="540"/>
              </a:spcBef>
              <a:buClr>
                <a:schemeClr val="dk1"/>
              </a:buClr>
              <a:buSzPct val="50000"/>
              <a:buFont typeface="Courier New"/>
              <a:buChar char="o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257175" algn="l" rtl="0">
              <a:spcBef>
                <a:spcPts val="540"/>
              </a:spcBef>
              <a:buClr>
                <a:schemeClr val="dk1"/>
              </a:buClr>
              <a:buSzPct val="5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383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10927556" y="2743200"/>
            <a:ext cx="8777288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93D69"/>
              </a:buClr>
              <a:buFont typeface="Trebuchet MS"/>
              <a:buNone/>
              <a:defRPr sz="5400" b="0" i="0" u="none" strike="noStrike" cap="none">
                <a:solidFill>
                  <a:srgbClr val="193D6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545558" y="-1219199"/>
            <a:ext cx="8777288" cy="1203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14350" marR="0" lvl="0" indent="-247650" algn="l" rtl="0">
              <a:spcBef>
                <a:spcPts val="840"/>
              </a:spcBef>
              <a:buClr>
                <a:srgbClr val="193D69"/>
              </a:buClr>
              <a:buSzPct val="100000"/>
              <a:buFont typeface="Noto Sans Symbols"/>
              <a:buChar char="▪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4425" marR="0" lvl="1" indent="-200025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257175" algn="l" rtl="0">
              <a:spcBef>
                <a:spcPts val="540"/>
              </a:spcBef>
              <a:buClr>
                <a:schemeClr val="dk1"/>
              </a:buClr>
              <a:buSzPct val="50000"/>
              <a:buFont typeface="Courier New"/>
              <a:buChar char="o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257175" algn="l" rtl="0">
              <a:spcBef>
                <a:spcPts val="540"/>
              </a:spcBef>
              <a:buClr>
                <a:schemeClr val="dk1"/>
              </a:buClr>
              <a:buSzPct val="5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524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313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D1D17-28D9-F124-9835-319391F7A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83DEE1-4064-D4A7-D31A-7F44253E4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0AEEAA-6061-EB64-DD42-B5A72D4F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0049B4-6BAC-E0C2-EBCF-D715CB1A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B1C875-6A35-2FE5-AA2F-0186E273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823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09AB5-7479-B852-F00C-977FF86E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D56421-20E8-6F2F-0FCF-1EE259CCF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693DDD-BD46-601E-FF55-85E89BE8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4D1AF-E3DA-C30A-0FBD-6B84F2E1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C2D93-48C3-B78D-32BB-B33C6B69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081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EFC69-76A0-537B-7E86-4590C24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E30AA7-D564-5A9A-44B4-C82EEB998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E48EA-F37A-8F01-CA4E-38CC4404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E5FBDB-019D-AA33-DF88-C9AC9312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29FBDB-5DE9-0259-E374-69366E5F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615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7FC7C-BB48-D881-4B77-A46D62FB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8DBA7-A445-9A76-0527-10F453B67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A22BA0-87EC-FA43-3C88-23023D374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BE1F19-3113-27E8-5E7D-B74F3E1C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78C7FA-4B16-CAD3-2DDC-9F7E3FEE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659E6D-3815-6985-1BE1-EC343CEE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497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DB3E6-EAD4-B537-4A30-E1B4577D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33A8C8-FAA7-AFBF-768A-5CFB8DF7E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4435E3-4C7C-091B-AC7E-0619AADB3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C80D64-1E07-39D7-6977-2EAAB779B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0A79A1-F199-0BC3-91CA-ACC2F5A69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6AD256-8289-2299-027E-2C80B353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6A1C8C-44F8-70FC-8872-3564E092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0AAC93-D8CB-6061-6084-AF1030A6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008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C885D3-1835-B47F-F0BD-F0D7FA06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57B414-4C93-71A7-C3E6-F22E4871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C2F848-6414-4C99-1887-CE336240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1EA071-55D2-59FA-E381-8C1771B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96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6BD6C1-7923-1A70-9260-7F361486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A3DA8F-40A3-C8D8-0F77-A655490A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D6C636-DA85-49C9-F37E-07624138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256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EE911B-5B46-5763-D0FF-F3361A09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B6CACB-94DD-D451-1EE1-34CF6CD3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4437B8-1DFC-D012-AD22-298FA4D92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59B00B-766E-B0A6-8659-969A2F6D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0A4531-EB93-318B-FC64-C0BF1074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A956C9-83C2-360F-4378-4DE23230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67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CEE1D-6B3F-4FB6-8EE2-C5CE0D3F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A9E6BA-F19F-47F0-A0E2-300832010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A62882-8F57-45B2-AA08-2EB688345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03EEF0-0004-4A92-AC0C-074545D5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5C0B47-9C47-47A1-A1C0-C48F43B2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995992-1445-4C3D-8A3E-AA99E9A1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217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CEF99-746C-E6F6-9929-31BCCB56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351DFE1-A69D-FE3F-A09A-EB7114625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E15742-4415-50AE-0140-342DC3983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5D54BD-26D5-EBE0-1964-FC99B173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3D3BF4-D8EB-788C-1B2D-FD674B02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071388-B1FD-87F6-2AC8-6ABC2021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759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FBCD2-4666-C59A-F41E-AFD2D82A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E9C6FA-6CCE-7B68-6919-733DC528C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39431C-937A-A83E-5B86-C76A4FC9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CCB9F-76C5-2706-85E9-FE77F565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F80F86-39C0-C7B9-211C-38DE2A28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259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AA1BF6-4592-65A3-ACD8-19D808906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2EF659-176C-D4E6-96FB-5D60E13ED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19FBD3-03DE-46D6-AEB4-280A045B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4AD8C-7C61-7119-4BFA-D7F6EF41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26C36B-479F-5186-8BF4-261E802F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1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5DCD4-F4FE-43A3-BE27-EEC4F4D3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30F460-208E-4D81-B91F-9C8221CC1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5DF243-1408-459B-BD75-CB9F39963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CF735E-F7D2-4F99-AA2D-446FBD690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B97E0A-61B1-4E58-83BC-F4EE1C884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431A78-003A-4E18-87C0-451FDE53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C3B3CF-EE5E-4DBE-A159-98E65239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CD837B-3A79-47BE-A501-E9A91390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36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43DCB-0487-4621-BE11-004FAB93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01EBF7-A7F1-4D7B-AD1D-9A09798D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FE6BF-6925-4B18-9263-F8A81BB9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F308D3-0B59-48C7-8D03-DFBB63E1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2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D78AC6-5D53-429D-BC28-F7CB6FB5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3EB107-A8E0-4BDF-BDC0-6797DF8B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F059D5-789C-4201-9190-C5A39E08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87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48146-BE4E-4E7C-AA8A-2D9D0656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AC12F2-16D3-4240-8795-97502127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854E27-E697-44B1-BF6E-CDC081049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C56D5B-B8DC-4025-9F5B-6499FAD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B4C5A5-09C0-4D74-98D8-7535C484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307387-76E4-4C87-B4C5-86A4F133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97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189B04-F1C0-429F-ADAD-D767ED46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B76474-9475-4795-A817-31D6C0AD6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082D03-FA8A-4C37-A1FA-91962E9D4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915248-251D-485A-932D-AA9D1370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B487FC-F500-417D-A961-94D74F8F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E3AB04-3D99-40D3-98CC-4170600B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3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0.sv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sv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7197DB-98C8-44A7-8798-172B6CE4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5C1363-FBBA-45B3-9468-BB196F7F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831F5F-80F2-4DCB-A213-CC04C672A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1313-00F0-41A9-BB97-86ADE88B9374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7718D9-32A3-44AF-B1DA-E23BEECE5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B52D89-9965-4AE7-9E73-7B650F4E2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CF37-1C0E-4BFD-86A2-6A9F20F19049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ADE455-0DB9-4BDD-A54C-3C1344F7E1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095" y="5525095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1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74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3E643F-5837-4B89-B86C-4FED91F9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121920-960F-4241-883A-4C217AF79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C388A-2993-41DE-AA15-63186DCEE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2DD86-465C-4E01-BBC7-2B18368C3FD2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A1F5A1-1EFD-4FEF-9856-F919542C3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1704DD-4088-4CD3-BE37-B358001C1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5C54-E654-426A-8B2D-4E875B62BC1C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F870D87-3B11-4273-AA4F-8F51215C692A}"/>
              </a:ext>
            </a:extLst>
          </p:cNvPr>
          <p:cNvGrpSpPr/>
          <p:nvPr userDrawn="1"/>
        </p:nvGrpSpPr>
        <p:grpSpPr>
          <a:xfrm>
            <a:off x="5601505" y="1028700"/>
            <a:ext cx="5072409" cy="7080754"/>
            <a:chOff x="5601505" y="1028700"/>
            <a:chExt cx="5072409" cy="708075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EE08AC8-41C4-4FD0-85F6-CD0326A6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14087" y="1028700"/>
              <a:ext cx="3059827" cy="1199292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5E88AF21-5A3E-4C0B-A481-36D7E20550F7}"/>
                </a:ext>
              </a:extLst>
            </p:cNvPr>
            <p:cNvGrpSpPr/>
            <p:nvPr/>
          </p:nvGrpSpPr>
          <p:grpSpPr>
            <a:xfrm>
              <a:off x="5601505" y="3505334"/>
              <a:ext cx="653634" cy="4604120"/>
              <a:chOff x="5601505" y="3505334"/>
              <a:chExt cx="653634" cy="4604120"/>
            </a:xfrm>
          </p:grpSpPr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32FD1BFC-0C64-4A98-9A6B-B5CA2C81A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73949" y="3505334"/>
                <a:ext cx="532863" cy="532863"/>
              </a:xfrm>
              <a:prstGeom prst="rect">
                <a:avLst/>
              </a:prstGeom>
            </p:spPr>
          </p:pic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4D4310EA-5A54-4B47-895C-0D68A1CBD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37727" y="4922114"/>
                <a:ext cx="617412" cy="442772"/>
              </a:xfrm>
              <a:prstGeom prst="rect">
                <a:avLst/>
              </a:prstGeom>
            </p:spPr>
          </p:pic>
          <p:pic>
            <p:nvPicPr>
              <p:cNvPr id="12" name="Picture 5">
                <a:extLst>
                  <a:ext uri="{FF2B5EF4-FFF2-40B4-BE49-F238E27FC236}">
                    <a16:creationId xmlns:a16="http://schemas.microsoft.com/office/drawing/2014/main" id="{A57A5C36-516A-4C48-8197-036D63CCD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01505" y="7504147"/>
                <a:ext cx="605307" cy="605307"/>
              </a:xfrm>
              <a:prstGeom prst="rect">
                <a:avLst/>
              </a:prstGeom>
            </p:spPr>
          </p:pic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A915E08A-A5B0-4F74-BDBA-A25EEB4FB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49831" y="6264555"/>
                <a:ext cx="605307" cy="605307"/>
              </a:xfrm>
              <a:prstGeom prst="rect">
                <a:avLst/>
              </a:prstGeom>
            </p:spPr>
          </p:pic>
        </p:grp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AA1AEA04-CED0-4E0E-AB55-8A003974AA6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00" y="551922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511152" y="411957"/>
            <a:ext cx="16561840" cy="171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193D69"/>
              </a:buClr>
              <a:buFont typeface="Trebuchet MS"/>
              <a:buNone/>
              <a:defRPr sz="3600" b="0" i="0" u="none" strike="noStrike" cap="none">
                <a:solidFill>
                  <a:srgbClr val="193D6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11152" y="2400301"/>
            <a:ext cx="15862448" cy="67889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193D69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71450" algn="l" rtl="0">
              <a:spcBef>
                <a:spcPts val="360"/>
              </a:spcBef>
              <a:buClr>
                <a:schemeClr val="dk1"/>
              </a:buClr>
              <a:buSzPct val="5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71450" algn="l" rtl="0">
              <a:spcBef>
                <a:spcPts val="360"/>
              </a:spcBef>
              <a:buClr>
                <a:schemeClr val="dk1"/>
              </a:buClr>
              <a:buSzPct val="5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fr-FR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‹N°›</a:t>
            </a:fld>
            <a:endParaRPr lang="fr-FR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1" descr="C:\Users\Martine\Archives_Stockage\Sauvegarde PC JLP_FORMeL\Communication-Promotion\Docs types\bandeau.jpg"/>
          <p:cNvPicPr preferRelativeResize="0"/>
          <p:nvPr/>
        </p:nvPicPr>
        <p:blipFill rotWithShape="1">
          <a:blip r:embed="rId1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415846" y="4416513"/>
            <a:ext cx="10261283" cy="1428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862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145B51-243B-F86D-DE08-96B0AE5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48416-77D4-C0E2-4B2D-3445C2F85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33F20E-086C-8B6A-2EB4-CB0C4D68C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40F0-7CE1-4D78-A24F-2AA89CB8D6A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DD282A-2D4F-9036-0E4C-E2C426DDF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4D0D3-C273-DD3D-5D36-EE114E78A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69B6-FD83-459C-B63A-9145C5617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64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826011" y="4819150"/>
            <a:ext cx="11658600" cy="1556966"/>
          </a:xfrm>
          <a:prstGeom prst="rect">
            <a:avLst/>
          </a:prstGeom>
          <a:noFill/>
          <a:ln>
            <a:noFill/>
          </a:ln>
        </p:spPr>
        <p:txBody>
          <a:bodyPr wrap="square" lIns="137138" tIns="68550" rIns="137138" bIns="68550" anchor="ctr" anchorCtr="0">
            <a:noAutofit/>
          </a:bodyPr>
          <a:lstStyle/>
          <a:p>
            <a:pPr>
              <a:buSzPct val="25000"/>
            </a:pPr>
            <a:r>
              <a:rPr lang="fr-FR" b="1"/>
              <a:t>Les webinars de Communotic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4135" y="8349210"/>
            <a:ext cx="2446962" cy="168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5008" y="676282"/>
            <a:ext cx="4619745" cy="21697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203016" y="9191419"/>
            <a:ext cx="3612468" cy="549998"/>
          </a:xfrm>
          <a:prstGeom prst="rect">
            <a:avLst/>
          </a:prstGeom>
          <a:noFill/>
          <a:ln>
            <a:noFill/>
          </a:ln>
        </p:spPr>
        <p:txBody>
          <a:bodyPr wrap="square" lIns="137138" tIns="68550" rIns="137138" bIns="68550" anchor="t" anchorCtr="0">
            <a:noAutofit/>
          </a:bodyPr>
          <a:lstStyle/>
          <a:p>
            <a:pPr algn="ctr" defTabSz="1371600">
              <a:lnSpc>
                <a:spcPct val="90000"/>
              </a:lnSpc>
              <a:buClr>
                <a:srgbClr val="193D69"/>
              </a:buClr>
              <a:buSzPct val="25000"/>
            </a:pPr>
            <a:r>
              <a:rPr lang="fr-FR" sz="2400" kern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Animé par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58600" y="1215051"/>
            <a:ext cx="1608783" cy="109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27976" y="270227"/>
            <a:ext cx="2752155" cy="2607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2584174" y="3592636"/>
            <a:ext cx="14670155" cy="1557000"/>
          </a:xfrm>
          <a:prstGeom prst="rect">
            <a:avLst/>
          </a:prstGeom>
          <a:noFill/>
          <a:ln>
            <a:noFill/>
          </a:ln>
        </p:spPr>
        <p:txBody>
          <a:bodyPr wrap="square" lIns="137138" tIns="68550" rIns="137138" bIns="68550" anchor="ctr" anchorCtr="0">
            <a:noAutofit/>
          </a:bodyPr>
          <a:lstStyle/>
          <a:p>
            <a:pPr algn="l">
              <a:lnSpc>
                <a:spcPct val="115000"/>
              </a:lnSpc>
              <a:buClr>
                <a:schemeClr val="dk1"/>
              </a:buClr>
              <a:buSzPct val="30555"/>
            </a:pPr>
            <a:r>
              <a:rPr lang="fr-FR" b="1" dirty="0"/>
              <a:t>Badges Référent Numérique </a:t>
            </a:r>
            <a:br>
              <a:rPr lang="fr-FR" b="1" dirty="0"/>
            </a:br>
            <a:r>
              <a:rPr lang="fr-FR" b="1" dirty="0"/>
              <a:t>en organisme de formation</a:t>
            </a:r>
            <a:endParaRPr lang="fr-FR" b="1" i="1" dirty="0"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663" y="708405"/>
            <a:ext cx="4619747" cy="216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03945" y="1028086"/>
            <a:ext cx="1608783" cy="109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7976" y="270227"/>
            <a:ext cx="2752155" cy="260795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908806" y="9473611"/>
            <a:ext cx="3412800" cy="592200"/>
          </a:xfrm>
          <a:prstGeom prst="rect">
            <a:avLst/>
          </a:prstGeom>
          <a:noFill/>
          <a:ln>
            <a:noFill/>
          </a:ln>
        </p:spPr>
        <p:txBody>
          <a:bodyPr wrap="square" lIns="137138" tIns="68550" rIns="137138" bIns="68550" anchor="t" anchorCtr="0">
            <a:noAutofit/>
          </a:bodyPr>
          <a:lstStyle/>
          <a:p>
            <a:pPr defTabSz="1371600">
              <a:lnSpc>
                <a:spcPct val="90000"/>
              </a:lnSpc>
              <a:buClr>
                <a:srgbClr val="193D69"/>
              </a:buClr>
              <a:buSzPct val="25000"/>
            </a:pPr>
            <a:r>
              <a:rPr lang="fr-FR" sz="2700" b="1" kern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01 décembre 2022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615911" y="5686540"/>
            <a:ext cx="7909200" cy="3382686"/>
          </a:xfrm>
          <a:prstGeom prst="rect">
            <a:avLst/>
          </a:prstGeom>
          <a:noFill/>
          <a:ln>
            <a:noFill/>
          </a:ln>
        </p:spPr>
        <p:txBody>
          <a:bodyPr wrap="square" lIns="137138" tIns="68550" rIns="137138" bIns="68550" anchor="t" anchorCtr="0">
            <a:noAutofit/>
          </a:bodyPr>
          <a:lstStyle/>
          <a:p>
            <a:pPr defTabSz="1371600">
              <a:lnSpc>
                <a:spcPct val="90000"/>
              </a:lnSpc>
              <a:buClr>
                <a:srgbClr val="193D69"/>
              </a:buClr>
              <a:buSzPct val="25000"/>
            </a:pPr>
            <a:r>
              <a:rPr lang="fr-FR" sz="2400" kern="0" dirty="0">
                <a:solidFill>
                  <a:srgbClr val="002060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Avec </a:t>
            </a:r>
          </a:p>
          <a:p>
            <a:pPr algn="just">
              <a:lnSpc>
                <a:spcPts val="4200"/>
              </a:lnSpc>
              <a:tabLst>
                <a:tab pos="180975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Anne Elise </a:t>
            </a:r>
            <a:r>
              <a:rPr lang="en-US" sz="24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Dorgebray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Les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Compagnons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du Devoir	</a:t>
            </a:r>
          </a:p>
          <a:p>
            <a:pPr algn="just">
              <a:lnSpc>
                <a:spcPts val="4200"/>
              </a:lnSpc>
              <a:tabLst>
                <a:tab pos="180975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Pamela Karam,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Education et Formation</a:t>
            </a:r>
            <a:endParaRPr lang="en-US" sz="2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ts val="4200"/>
              </a:lnSpc>
              <a:tabLst>
                <a:tab pos="180975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Erik </a:t>
            </a:r>
            <a:r>
              <a:rPr lang="en-US" sz="24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Jourdaine</a:t>
            </a:r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Ma Solution Formation</a:t>
            </a:r>
          </a:p>
          <a:p>
            <a:pPr defTabSz="1371600">
              <a:lnSpc>
                <a:spcPct val="90000"/>
              </a:lnSpc>
              <a:buClr>
                <a:srgbClr val="193D69"/>
              </a:buClr>
              <a:buSzPct val="25000"/>
              <a:tabLst>
                <a:tab pos="180975" algn="l"/>
              </a:tabLst>
            </a:pPr>
            <a:endParaRPr lang="fr-FR" sz="2400" kern="0" dirty="0">
              <a:solidFill>
                <a:srgbClr val="002060"/>
              </a:solidFill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  <a:p>
            <a:pPr defTabSz="1371600">
              <a:lnSpc>
                <a:spcPct val="90000"/>
              </a:lnSpc>
              <a:buClr>
                <a:srgbClr val="193D69"/>
              </a:buClr>
              <a:buSzPct val="25000"/>
              <a:tabLst>
                <a:tab pos="180975" algn="l"/>
              </a:tabLst>
            </a:pPr>
            <a:br>
              <a:rPr lang="fr-FR" sz="2400" i="1" kern="0" dirty="0">
                <a:solidFill>
                  <a:srgbClr val="002060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</a:br>
            <a:r>
              <a:rPr lang="fr-FR" sz="2400" i="1" kern="0" dirty="0">
                <a:solidFill>
                  <a:srgbClr val="002060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Animé par</a:t>
            </a:r>
          </a:p>
          <a:p>
            <a:pPr defTabSz="1371600">
              <a:lnSpc>
                <a:spcPct val="90000"/>
              </a:lnSpc>
              <a:buClr>
                <a:srgbClr val="193D69"/>
              </a:buClr>
              <a:buSzPct val="25000"/>
              <a:tabLst>
                <a:tab pos="180975" algn="l"/>
              </a:tabLst>
            </a:pPr>
            <a:r>
              <a:rPr lang="fr-FR" sz="2400" i="1" kern="0" dirty="0">
                <a:solidFill>
                  <a:srgbClr val="002060"/>
                </a:solidFill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	Jean-Luc PEUVRIER et Guillaume SINGEOT, Stratice</a:t>
            </a:r>
          </a:p>
        </p:txBody>
      </p:sp>
      <p:pic>
        <p:nvPicPr>
          <p:cNvPr id="3" name="Image 2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9A25FD63-1091-468B-8D6F-0879E84AD9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4999" y="9473611"/>
            <a:ext cx="1914371" cy="543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77">
            <a:extLst>
              <a:ext uri="{FF2B5EF4-FFF2-40B4-BE49-F238E27FC236}">
                <a16:creationId xmlns:a16="http://schemas.microsoft.com/office/drawing/2014/main" id="{71771354-7D9E-2D2B-4182-5F16CACE217A}"/>
              </a:ext>
            </a:extLst>
          </p:cNvPr>
          <p:cNvSpPr/>
          <p:nvPr/>
        </p:nvSpPr>
        <p:spPr>
          <a:xfrm>
            <a:off x="10790504" y="6769544"/>
            <a:ext cx="6563781" cy="5696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ko-KR" altLang="en-US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45" name="Rounded Rectangle 77">
            <a:extLst>
              <a:ext uri="{FF2B5EF4-FFF2-40B4-BE49-F238E27FC236}">
                <a16:creationId xmlns:a16="http://schemas.microsoft.com/office/drawing/2014/main" id="{8A1741AC-C9A3-F060-4E1F-3916119FE02C}"/>
              </a:ext>
            </a:extLst>
          </p:cNvPr>
          <p:cNvSpPr/>
          <p:nvPr/>
        </p:nvSpPr>
        <p:spPr>
          <a:xfrm>
            <a:off x="1823513" y="5235285"/>
            <a:ext cx="7320489" cy="11079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ko-KR" altLang="en-US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8" name="Oval 52">
            <a:extLst>
              <a:ext uri="{FF2B5EF4-FFF2-40B4-BE49-F238E27FC236}">
                <a16:creationId xmlns:a16="http://schemas.microsoft.com/office/drawing/2014/main" id="{758A6F73-DAA0-90BF-C137-724904E6BD4F}"/>
              </a:ext>
            </a:extLst>
          </p:cNvPr>
          <p:cNvSpPr/>
          <p:nvPr/>
        </p:nvSpPr>
        <p:spPr>
          <a:xfrm>
            <a:off x="4051686" y="6443538"/>
            <a:ext cx="2430000" cy="2430000"/>
          </a:xfrm>
          <a:prstGeom prst="ellipse">
            <a:avLst/>
          </a:prstGeom>
          <a:solidFill>
            <a:srgbClr val="FFD7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9" name="Oval 52">
            <a:extLst>
              <a:ext uri="{FF2B5EF4-FFF2-40B4-BE49-F238E27FC236}">
                <a16:creationId xmlns:a16="http://schemas.microsoft.com/office/drawing/2014/main" id="{103926FE-A6D5-906B-42CF-9CD6B58F73D8}"/>
              </a:ext>
            </a:extLst>
          </p:cNvPr>
          <p:cNvSpPr/>
          <p:nvPr/>
        </p:nvSpPr>
        <p:spPr>
          <a:xfrm>
            <a:off x="1017300" y="1851515"/>
            <a:ext cx="1728000" cy="17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10" name="Oval 52">
            <a:extLst>
              <a:ext uri="{FF2B5EF4-FFF2-40B4-BE49-F238E27FC236}">
                <a16:creationId xmlns:a16="http://schemas.microsoft.com/office/drawing/2014/main" id="{C7D402FB-33D1-0F8F-9B8E-F38FA107421E}"/>
              </a:ext>
            </a:extLst>
          </p:cNvPr>
          <p:cNvSpPr/>
          <p:nvPr/>
        </p:nvSpPr>
        <p:spPr>
          <a:xfrm>
            <a:off x="3264330" y="1851515"/>
            <a:ext cx="1728000" cy="1728000"/>
          </a:xfrm>
          <a:prstGeom prst="ellipse">
            <a:avLst/>
          </a:prstGeom>
          <a:solidFill>
            <a:srgbClr val="9149C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11" name="Oval 52">
            <a:extLst>
              <a:ext uri="{FF2B5EF4-FFF2-40B4-BE49-F238E27FC236}">
                <a16:creationId xmlns:a16="http://schemas.microsoft.com/office/drawing/2014/main" id="{790593FE-FDE4-2240-72B9-6544BC718585}"/>
              </a:ext>
            </a:extLst>
          </p:cNvPr>
          <p:cNvSpPr/>
          <p:nvPr/>
        </p:nvSpPr>
        <p:spPr>
          <a:xfrm>
            <a:off x="7758390" y="1851515"/>
            <a:ext cx="1728000" cy="1728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12" name="Oval 52">
            <a:extLst>
              <a:ext uri="{FF2B5EF4-FFF2-40B4-BE49-F238E27FC236}">
                <a16:creationId xmlns:a16="http://schemas.microsoft.com/office/drawing/2014/main" id="{AC4BBC72-A563-F74D-06AC-4B175D305E75}"/>
              </a:ext>
            </a:extLst>
          </p:cNvPr>
          <p:cNvSpPr/>
          <p:nvPr/>
        </p:nvSpPr>
        <p:spPr>
          <a:xfrm>
            <a:off x="5511360" y="1851515"/>
            <a:ext cx="1728000" cy="1728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C3AEBD9-0F2D-E5CC-9512-9BD1FEF31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97" y="2123744"/>
            <a:ext cx="1049406" cy="11835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9522B47-CCC2-3CF3-1276-45BD56C06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095" y="2123744"/>
            <a:ext cx="1001147" cy="11835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B712F26-9274-22D0-C704-FFD8FC35B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806" y="2123744"/>
            <a:ext cx="1055109" cy="11766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D7C48D-297E-A184-4798-9338E7779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167" y="2123744"/>
            <a:ext cx="1098446" cy="1182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D5AA69D-6D9C-7D41-92DA-636086A95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393" y="6814628"/>
            <a:ext cx="1756586" cy="16010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Oval 52">
            <a:extLst>
              <a:ext uri="{FF2B5EF4-FFF2-40B4-BE49-F238E27FC236}">
                <a16:creationId xmlns:a16="http://schemas.microsoft.com/office/drawing/2014/main" id="{3284BDF3-9AF7-94D2-DFF5-2620BA57724D}"/>
              </a:ext>
            </a:extLst>
          </p:cNvPr>
          <p:cNvSpPr/>
          <p:nvPr/>
        </p:nvSpPr>
        <p:spPr>
          <a:xfrm>
            <a:off x="12964746" y="3092961"/>
            <a:ext cx="2430000" cy="2430000"/>
          </a:xfrm>
          <a:prstGeom prst="ellipse">
            <a:avLst/>
          </a:prstGeom>
          <a:solidFill>
            <a:srgbClr val="FF0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67C069E-E641-3391-5322-13ED13D1BD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98292" y="3506061"/>
            <a:ext cx="1762908" cy="1603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32DD8983-B83C-5392-AFA9-650A09749E21}"/>
              </a:ext>
            </a:extLst>
          </p:cNvPr>
          <p:cNvGraphicFramePr>
            <a:graphicFrameLocks noGrp="1"/>
          </p:cNvGraphicFramePr>
          <p:nvPr/>
        </p:nvGraphicFramePr>
        <p:xfrm>
          <a:off x="913707" y="3851744"/>
          <a:ext cx="1935186" cy="960120"/>
        </p:xfrm>
        <a:graphic>
          <a:graphicData uri="http://schemas.openxmlformats.org/drawingml/2006/table">
            <a:tbl>
              <a:tblPr/>
              <a:tblGrid>
                <a:gridCol w="1935186">
                  <a:extLst>
                    <a:ext uri="{9D8B030D-6E8A-4147-A177-3AD203B41FA5}">
                      <a16:colId xmlns:a16="http://schemas.microsoft.com/office/drawing/2014/main" val="1170656315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médiation numérique pédagogique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91632"/>
                  </a:ext>
                </a:extLst>
              </a:tr>
            </a:tbl>
          </a:graphicData>
        </a:graphic>
      </p:graphicFrame>
      <p:sp>
        <p:nvSpPr>
          <p:cNvPr id="28" name="Rectangle 1">
            <a:extLst>
              <a:ext uri="{FF2B5EF4-FFF2-40B4-BE49-F238E27FC236}">
                <a16:creationId xmlns:a16="http://schemas.microsoft.com/office/drawing/2014/main" id="{9BD55649-72F1-218D-0330-59B000D78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295" y="5311214"/>
            <a:ext cx="277064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270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fr-FR" altLang="fr-FR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9833D9EF-DEC5-D523-6560-A130433DBEC9}"/>
              </a:ext>
            </a:extLst>
          </p:cNvPr>
          <p:cNvGraphicFramePr>
            <a:graphicFrameLocks noGrp="1"/>
          </p:cNvGraphicFramePr>
          <p:nvPr/>
        </p:nvGraphicFramePr>
        <p:xfrm>
          <a:off x="3241667" y="3851744"/>
          <a:ext cx="1728000" cy="960120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382512491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461E64"/>
                          </a:solidFill>
                          <a:effectLst/>
                          <a:latin typeface="Calibri" panose="020F0502020204030204" pitchFamily="34" charset="0"/>
                        </a:rPr>
                        <a:t>outils numériques pédagogiques 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64682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6359F4A1-37C7-942C-B66E-B8B139C6A2E3}"/>
              </a:ext>
            </a:extLst>
          </p:cNvPr>
          <p:cNvGraphicFramePr>
            <a:graphicFrameLocks noGrp="1"/>
          </p:cNvGraphicFramePr>
          <p:nvPr/>
        </p:nvGraphicFramePr>
        <p:xfrm>
          <a:off x="5511361" y="3851744"/>
          <a:ext cx="1755485" cy="685800"/>
        </p:xfrm>
        <a:graphic>
          <a:graphicData uri="http://schemas.openxmlformats.org/drawingml/2006/table">
            <a:tbl>
              <a:tblPr/>
              <a:tblGrid>
                <a:gridCol w="1755485">
                  <a:extLst>
                    <a:ext uri="{9D8B030D-6E8A-4147-A177-3AD203B41FA5}">
                      <a16:colId xmlns:a16="http://schemas.microsoft.com/office/drawing/2014/main" val="3399181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création ressources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496225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4F33F954-8ABC-CF5A-8B91-AF14F279EF2C}"/>
              </a:ext>
            </a:extLst>
          </p:cNvPr>
          <p:cNvGraphicFramePr>
            <a:graphicFrameLocks noGrp="1"/>
          </p:cNvGraphicFramePr>
          <p:nvPr/>
        </p:nvGraphicFramePr>
        <p:xfrm>
          <a:off x="7808539" y="3851744"/>
          <a:ext cx="1701704" cy="685800"/>
        </p:xfrm>
        <a:graphic>
          <a:graphicData uri="http://schemas.openxmlformats.org/drawingml/2006/table">
            <a:tbl>
              <a:tblPr/>
              <a:tblGrid>
                <a:gridCol w="1701704">
                  <a:extLst>
                    <a:ext uri="{9D8B030D-6E8A-4147-A177-3AD203B41FA5}">
                      <a16:colId xmlns:a16="http://schemas.microsoft.com/office/drawing/2014/main" val="24502997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ingénierie multimodale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032017"/>
                  </a:ext>
                </a:extLst>
              </a:tr>
            </a:tbl>
          </a:graphicData>
        </a:graphic>
      </p:graphicFrame>
      <p:sp>
        <p:nvSpPr>
          <p:cNvPr id="34" name="Rectangle 4">
            <a:extLst>
              <a:ext uri="{FF2B5EF4-FFF2-40B4-BE49-F238E27FC236}">
                <a16:creationId xmlns:a16="http://schemas.microsoft.com/office/drawing/2014/main" id="{814D5BEE-A780-E313-B81F-088094846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295" y="5311214"/>
            <a:ext cx="277064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270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fr-FR" altLang="fr-FR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C5ECADCD-DE3C-6ACE-9C46-875AC572B923}"/>
              </a:ext>
            </a:extLst>
          </p:cNvPr>
          <p:cNvGraphicFramePr>
            <a:graphicFrameLocks noGrp="1"/>
          </p:cNvGraphicFramePr>
          <p:nvPr/>
        </p:nvGraphicFramePr>
        <p:xfrm>
          <a:off x="12500135" y="5832845"/>
          <a:ext cx="3629883" cy="411480"/>
        </p:xfrm>
        <a:graphic>
          <a:graphicData uri="http://schemas.openxmlformats.org/drawingml/2006/table">
            <a:tbl>
              <a:tblPr/>
              <a:tblGrid>
                <a:gridCol w="3629883">
                  <a:extLst>
                    <a:ext uri="{9D8B030D-6E8A-4147-A177-3AD203B41FA5}">
                      <a16:colId xmlns:a16="http://schemas.microsoft.com/office/drawing/2014/main" val="307660265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fr-FR" sz="18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ambassadeur(drice) multimodalité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137784"/>
                  </a:ext>
                </a:extLst>
              </a:tr>
            </a:tbl>
          </a:graphicData>
        </a:graphic>
      </p:graphicFrame>
      <p:sp>
        <p:nvSpPr>
          <p:cNvPr id="36" name="Rectangle 5">
            <a:extLst>
              <a:ext uri="{FF2B5EF4-FFF2-40B4-BE49-F238E27FC236}">
                <a16:creationId xmlns:a16="http://schemas.microsoft.com/office/drawing/2014/main" id="{3FF71871-0889-EFB9-C7EE-F5EF72C6B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295" y="5311214"/>
            <a:ext cx="277064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270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fr-FR" altLang="fr-FR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E80B929-DF73-79D8-CA10-021CA3BFC7B0}"/>
              </a:ext>
            </a:extLst>
          </p:cNvPr>
          <p:cNvSpPr txBox="1"/>
          <p:nvPr/>
        </p:nvSpPr>
        <p:spPr>
          <a:xfrm>
            <a:off x="768096" y="538292"/>
            <a:ext cx="6285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fr-FR" sz="5400" b="1" dirty="0">
                <a:solidFill>
                  <a:srgbClr val="193D69"/>
                </a:solidFill>
                <a:latin typeface="Trebuchet MS" pitchFamily="34" charset="0"/>
              </a:rPr>
              <a:t>6 badges créés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D8F06DE-B379-53F2-C37B-9AA9751877C2}"/>
              </a:ext>
            </a:extLst>
          </p:cNvPr>
          <p:cNvSpPr txBox="1"/>
          <p:nvPr/>
        </p:nvSpPr>
        <p:spPr>
          <a:xfrm>
            <a:off x="1823512" y="5235286"/>
            <a:ext cx="71436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/>
            <a:r>
              <a:rPr lang="fr-FR" sz="2100" b="1" dirty="0">
                <a:solidFill>
                  <a:srgbClr val="193D69"/>
                </a:solidFill>
                <a:latin typeface="Trebuchet MS" pitchFamily="34" charset="0"/>
              </a:rPr>
              <a:t>3 badges sont nécessaires pour obtenir le badge clé </a:t>
            </a:r>
          </a:p>
          <a:p>
            <a:pPr algn="ctr" defTabSz="1371600"/>
            <a:r>
              <a:rPr lang="fr-FR" sz="2100" b="1" dirty="0">
                <a:solidFill>
                  <a:srgbClr val="193D69"/>
                </a:solidFill>
                <a:latin typeface="Trebuchet MS" pitchFamily="34" charset="0"/>
              </a:rPr>
              <a:t>« Référent numérique en organisme de formation ».</a:t>
            </a:r>
          </a:p>
          <a:p>
            <a:pPr algn="ctr" defTabSz="1371600"/>
            <a:r>
              <a:rPr lang="fr-FR" sz="2100" b="1" dirty="0">
                <a:solidFill>
                  <a:srgbClr val="193D69"/>
                </a:solidFill>
                <a:latin typeface="Trebuchet MS" pitchFamily="34" charset="0"/>
              </a:rPr>
              <a:t>Le badge </a:t>
            </a:r>
            <a:r>
              <a:rPr lang="fr-FR" sz="2100" b="1" dirty="0">
                <a:solidFill>
                  <a:srgbClr val="009900"/>
                </a:solidFill>
                <a:latin typeface="Trebuchet MS" panose="020B0603020202020204" pitchFamily="34" charset="0"/>
              </a:rPr>
              <a:t>ingénierie multimodale </a:t>
            </a:r>
            <a:r>
              <a:rPr lang="fr-FR" sz="2100" b="1" dirty="0">
                <a:solidFill>
                  <a:srgbClr val="193D69"/>
                </a:solidFill>
                <a:latin typeface="Trebuchet MS" pitchFamily="34" charset="0"/>
              </a:rPr>
              <a:t>est obligatoire.</a:t>
            </a:r>
          </a:p>
          <a:p>
            <a:pPr algn="ctr" defTabSz="1371600"/>
            <a:endParaRPr lang="fr-FR" sz="2100" b="1" dirty="0">
              <a:solidFill>
                <a:srgbClr val="193D69"/>
              </a:solidFill>
              <a:latin typeface="Trebuchet MS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7429E7D-2681-6B20-D15C-E89A3459FD7B}"/>
              </a:ext>
            </a:extLst>
          </p:cNvPr>
          <p:cNvSpPr txBox="1"/>
          <p:nvPr/>
        </p:nvSpPr>
        <p:spPr>
          <a:xfrm>
            <a:off x="11005207" y="6804803"/>
            <a:ext cx="63490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/>
            <a:r>
              <a:rPr lang="fr-FR" sz="2100" b="1" dirty="0">
                <a:solidFill>
                  <a:srgbClr val="193D69"/>
                </a:solidFill>
                <a:latin typeface="Trebuchet MS" pitchFamily="34" charset="0"/>
              </a:rPr>
              <a:t>Le badge d’ambassadeur(drice) est indépendant</a:t>
            </a:r>
          </a:p>
        </p:txBody>
      </p:sp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CF908343-676D-FB64-DF12-EE3BB8F2C497}"/>
              </a:ext>
            </a:extLst>
          </p:cNvPr>
          <p:cNvGraphicFramePr>
            <a:graphicFrameLocks noGrp="1"/>
          </p:cNvGraphicFramePr>
          <p:nvPr/>
        </p:nvGraphicFramePr>
        <p:xfrm>
          <a:off x="2711889" y="9244628"/>
          <a:ext cx="5096649" cy="411480"/>
        </p:xfrm>
        <a:graphic>
          <a:graphicData uri="http://schemas.openxmlformats.org/drawingml/2006/table">
            <a:tbl>
              <a:tblPr/>
              <a:tblGrid>
                <a:gridCol w="5096649">
                  <a:extLst>
                    <a:ext uri="{9D8B030D-6E8A-4147-A177-3AD203B41FA5}">
                      <a16:colId xmlns:a16="http://schemas.microsoft.com/office/drawing/2014/main" val="152396905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fr-FR" sz="1800" b="1" i="0" dirty="0">
                          <a:solidFill>
                            <a:srgbClr val="E5A74D"/>
                          </a:solidFill>
                          <a:effectLst/>
                          <a:latin typeface="Calibri" panose="020F0502020204030204" pitchFamily="34" charset="0"/>
                        </a:rPr>
                        <a:t>référent(e) numérique d’organisme de formation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09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19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02">
            <a:extLst>
              <a:ext uri="{FF2B5EF4-FFF2-40B4-BE49-F238E27FC236}">
                <a16:creationId xmlns:a16="http://schemas.microsoft.com/office/drawing/2014/main" id="{FEDA9D4D-E27D-D345-5C38-FE3C8959EE48}"/>
              </a:ext>
            </a:extLst>
          </p:cNvPr>
          <p:cNvSpPr/>
          <p:nvPr/>
        </p:nvSpPr>
        <p:spPr>
          <a:xfrm>
            <a:off x="5993594" y="5625414"/>
            <a:ext cx="660492" cy="1492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7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3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rgbClr val="10B899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3" name="Shape 1303">
            <a:extLst>
              <a:ext uri="{FF2B5EF4-FFF2-40B4-BE49-F238E27FC236}">
                <a16:creationId xmlns:a16="http://schemas.microsoft.com/office/drawing/2014/main" id="{F1DFA086-487A-E173-467A-211D793A668F}"/>
              </a:ext>
            </a:extLst>
          </p:cNvPr>
          <p:cNvSpPr/>
          <p:nvPr/>
        </p:nvSpPr>
        <p:spPr>
          <a:xfrm>
            <a:off x="6487933" y="5404464"/>
            <a:ext cx="893702" cy="201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rgbClr val="8BAA4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4" name="Shape 1304">
            <a:extLst>
              <a:ext uri="{FF2B5EF4-FFF2-40B4-BE49-F238E27FC236}">
                <a16:creationId xmlns:a16="http://schemas.microsoft.com/office/drawing/2014/main" id="{5A71A1F6-D9A4-3661-42B3-8D5F5C3DB4DF}"/>
              </a:ext>
            </a:extLst>
          </p:cNvPr>
          <p:cNvSpPr/>
          <p:nvPr/>
        </p:nvSpPr>
        <p:spPr>
          <a:xfrm>
            <a:off x="7140611" y="5120027"/>
            <a:ext cx="1193925" cy="269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rgbClr val="F49C0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5" name="Shape 1305">
            <a:extLst>
              <a:ext uri="{FF2B5EF4-FFF2-40B4-BE49-F238E27FC236}">
                <a16:creationId xmlns:a16="http://schemas.microsoft.com/office/drawing/2014/main" id="{3973D8B8-EB44-D8EA-2D71-806196787930}"/>
              </a:ext>
            </a:extLst>
          </p:cNvPr>
          <p:cNvSpPr/>
          <p:nvPr/>
        </p:nvSpPr>
        <p:spPr>
          <a:xfrm>
            <a:off x="8038115" y="4759712"/>
            <a:ext cx="1574229" cy="3558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rgbClr val="DC413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83EC68-0B67-2780-D9E8-DBC09B2E1294}"/>
              </a:ext>
            </a:extLst>
          </p:cNvPr>
          <p:cNvSpPr txBox="1"/>
          <p:nvPr/>
        </p:nvSpPr>
        <p:spPr>
          <a:xfrm>
            <a:off x="768096" y="538292"/>
            <a:ext cx="16898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/>
            <a:r>
              <a:rPr lang="fr-FR" sz="5400" b="1" dirty="0">
                <a:solidFill>
                  <a:srgbClr val="193D69"/>
                </a:solidFill>
                <a:latin typeface="Trebuchet MS" pitchFamily="34" charset="0"/>
              </a:rPr>
              <a:t>Le système de reconnaissance entre pairs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45DB5E-40F4-14CD-63BA-70FF3C90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58" y="3740495"/>
            <a:ext cx="3894114" cy="4904169"/>
          </a:xfrm>
          <a:prstGeom prst="rect">
            <a:avLst/>
          </a:prstGeom>
        </p:spPr>
      </p:pic>
      <p:sp>
        <p:nvSpPr>
          <p:cNvPr id="10" name="Rounded Rectangle 77">
            <a:extLst>
              <a:ext uri="{FF2B5EF4-FFF2-40B4-BE49-F238E27FC236}">
                <a16:creationId xmlns:a16="http://schemas.microsoft.com/office/drawing/2014/main" id="{15B8151F-416F-00AB-0C4F-E346F7EBBD80}"/>
              </a:ext>
            </a:extLst>
          </p:cNvPr>
          <p:cNvSpPr/>
          <p:nvPr/>
        </p:nvSpPr>
        <p:spPr>
          <a:xfrm>
            <a:off x="1385316" y="2071992"/>
            <a:ext cx="3894114" cy="11079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fr-FR" altLang="ko-KR" sz="2100" b="1" dirty="0">
                <a:solidFill>
                  <a:srgbClr val="193D69"/>
                </a:solidFill>
                <a:latin typeface="Trebuchet MS" pitchFamily="34" charset="0"/>
                <a:ea typeface="맑은 고딕" panose="020B0503020000020004" pitchFamily="34" charset="-127"/>
              </a:rPr>
              <a:t>i) Dépôt des éléments de preuves sur la plateforme (1 demande par badge)</a:t>
            </a:r>
            <a:endParaRPr lang="ko-KR" altLang="en-US" sz="2100" b="1" dirty="0">
              <a:solidFill>
                <a:srgbClr val="193D69"/>
              </a:solidFill>
              <a:latin typeface="Trebuchet MS" pitchFamily="34" charset="0"/>
              <a:ea typeface="맑은 고딕" panose="020B0503020000020004" pitchFamily="34" charset="-127"/>
            </a:endParaRPr>
          </a:p>
        </p:txBody>
      </p:sp>
      <p:sp>
        <p:nvSpPr>
          <p:cNvPr id="11" name="Rounded Rectangle 77">
            <a:extLst>
              <a:ext uri="{FF2B5EF4-FFF2-40B4-BE49-F238E27FC236}">
                <a16:creationId xmlns:a16="http://schemas.microsoft.com/office/drawing/2014/main" id="{A6EC0BE9-08ED-7D04-F7EC-268CBE3D6A9A}"/>
              </a:ext>
            </a:extLst>
          </p:cNvPr>
          <p:cNvSpPr/>
          <p:nvPr/>
        </p:nvSpPr>
        <p:spPr>
          <a:xfrm>
            <a:off x="5915503" y="2034387"/>
            <a:ext cx="4340057" cy="11079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fr-FR" altLang="ko-KR" sz="2100" b="1" dirty="0">
                <a:solidFill>
                  <a:srgbClr val="193D69"/>
                </a:solidFill>
                <a:latin typeface="Trebuchet MS" pitchFamily="34" charset="0"/>
                <a:ea typeface="맑은 고딕" panose="020B0503020000020004" pitchFamily="34" charset="-127"/>
              </a:rPr>
              <a:t>ii) Les pairs ayant déjà le badge concerné reçoivent une notification par mail</a:t>
            </a:r>
            <a:endParaRPr lang="ko-KR" altLang="en-US" sz="2100" b="1" dirty="0">
              <a:solidFill>
                <a:srgbClr val="193D69"/>
              </a:solidFill>
              <a:latin typeface="Trebuchet MS" pitchFamily="34" charset="0"/>
              <a:ea typeface="맑은 고딕" panose="020B0503020000020004" pitchFamily="34" charset="-127"/>
            </a:endParaRPr>
          </a:p>
        </p:txBody>
      </p:sp>
      <p:sp>
        <p:nvSpPr>
          <p:cNvPr id="12" name="Rounded Rectangle 77">
            <a:extLst>
              <a:ext uri="{FF2B5EF4-FFF2-40B4-BE49-F238E27FC236}">
                <a16:creationId xmlns:a16="http://schemas.microsoft.com/office/drawing/2014/main" id="{7E83F025-FD6A-8F85-B746-4FD15614E5D6}"/>
              </a:ext>
            </a:extLst>
          </p:cNvPr>
          <p:cNvSpPr/>
          <p:nvPr/>
        </p:nvSpPr>
        <p:spPr>
          <a:xfrm>
            <a:off x="11306448" y="2071992"/>
            <a:ext cx="5701392" cy="11079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fr-FR" altLang="ko-KR" sz="2100" b="1" dirty="0">
                <a:solidFill>
                  <a:srgbClr val="193D69"/>
                </a:solidFill>
                <a:latin typeface="Trebuchet MS" pitchFamily="34" charset="0"/>
                <a:ea typeface="맑은 고딕" panose="020B0503020000020004" pitchFamily="34" charset="-127"/>
              </a:rPr>
              <a:t>iii) Les 3 premiers pairs qui examinent les preuves valident l’obtention du badge</a:t>
            </a:r>
            <a:endParaRPr lang="ko-KR" altLang="en-US" sz="2100" b="1" dirty="0">
              <a:solidFill>
                <a:srgbClr val="193D69"/>
              </a:solidFill>
              <a:latin typeface="Trebuchet MS" pitchFamily="34" charset="0"/>
              <a:ea typeface="맑은 고딕" panose="020B0503020000020004" pitchFamily="34" charset="-127"/>
            </a:endParaRPr>
          </a:p>
        </p:txBody>
      </p:sp>
      <p:sp>
        <p:nvSpPr>
          <p:cNvPr id="17" name="Shape 1304">
            <a:extLst>
              <a:ext uri="{FF2B5EF4-FFF2-40B4-BE49-F238E27FC236}">
                <a16:creationId xmlns:a16="http://schemas.microsoft.com/office/drawing/2014/main" id="{A661965A-1627-C2FA-1F5B-D6E86C6F46BD}"/>
              </a:ext>
            </a:extLst>
          </p:cNvPr>
          <p:cNvSpPr/>
          <p:nvPr/>
        </p:nvSpPr>
        <p:spPr>
          <a:xfrm>
            <a:off x="12441761" y="5061422"/>
            <a:ext cx="1193925" cy="2698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rgbClr val="F49C0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8" name="Shape 1305">
            <a:extLst>
              <a:ext uri="{FF2B5EF4-FFF2-40B4-BE49-F238E27FC236}">
                <a16:creationId xmlns:a16="http://schemas.microsoft.com/office/drawing/2014/main" id="{6B8D46D1-A8DE-7C3E-CF62-E68CBE404F5A}"/>
              </a:ext>
            </a:extLst>
          </p:cNvPr>
          <p:cNvSpPr/>
          <p:nvPr/>
        </p:nvSpPr>
        <p:spPr>
          <a:xfrm>
            <a:off x="13339265" y="4701107"/>
            <a:ext cx="1574229" cy="3558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rgbClr val="DC4133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9" name="Shape 1306">
            <a:extLst>
              <a:ext uri="{FF2B5EF4-FFF2-40B4-BE49-F238E27FC236}">
                <a16:creationId xmlns:a16="http://schemas.microsoft.com/office/drawing/2014/main" id="{BAB5D0DA-1957-533D-30E8-F7A88D3C0491}"/>
              </a:ext>
            </a:extLst>
          </p:cNvPr>
          <p:cNvSpPr/>
          <p:nvPr/>
        </p:nvSpPr>
        <p:spPr>
          <a:xfrm>
            <a:off x="14122661" y="4422977"/>
            <a:ext cx="2287517" cy="4221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600" extrusionOk="0">
                <a:moveTo>
                  <a:pt x="10629" y="5988"/>
                </a:moveTo>
                <a:cubicBezTo>
                  <a:pt x="8340" y="5988"/>
                  <a:pt x="6494" y="4651"/>
                  <a:pt x="6494" y="2994"/>
                </a:cubicBezTo>
                <a:cubicBezTo>
                  <a:pt x="6494" y="1337"/>
                  <a:pt x="8340" y="0"/>
                  <a:pt x="10629" y="0"/>
                </a:cubicBezTo>
                <a:cubicBezTo>
                  <a:pt x="12918" y="0"/>
                  <a:pt x="14764" y="1337"/>
                  <a:pt x="14764" y="2994"/>
                </a:cubicBezTo>
                <a:cubicBezTo>
                  <a:pt x="14764" y="4651"/>
                  <a:pt x="12918" y="5988"/>
                  <a:pt x="10629" y="5988"/>
                </a:cubicBezTo>
                <a:close/>
                <a:moveTo>
                  <a:pt x="15355" y="9089"/>
                </a:moveTo>
                <a:lnTo>
                  <a:pt x="15355" y="20103"/>
                </a:lnTo>
                <a:cubicBezTo>
                  <a:pt x="15355" y="20932"/>
                  <a:pt x="14432" y="21600"/>
                  <a:pt x="13287" y="21600"/>
                </a:cubicBezTo>
                <a:cubicBezTo>
                  <a:pt x="12143" y="21600"/>
                  <a:pt x="11220" y="20932"/>
                  <a:pt x="11220" y="20103"/>
                </a:cubicBezTo>
                <a:lnTo>
                  <a:pt x="11220" y="14970"/>
                </a:lnTo>
                <a:lnTo>
                  <a:pt x="10038" y="14970"/>
                </a:lnTo>
                <a:lnTo>
                  <a:pt x="10038" y="20103"/>
                </a:lnTo>
                <a:cubicBezTo>
                  <a:pt x="10038" y="20932"/>
                  <a:pt x="9115" y="21600"/>
                  <a:pt x="7971" y="21600"/>
                </a:cubicBezTo>
                <a:cubicBezTo>
                  <a:pt x="6826" y="21600"/>
                  <a:pt x="5903" y="20932"/>
                  <a:pt x="5903" y="20103"/>
                </a:cubicBezTo>
                <a:lnTo>
                  <a:pt x="5903" y="9089"/>
                </a:lnTo>
                <a:lnTo>
                  <a:pt x="512" y="5186"/>
                </a:lnTo>
                <a:cubicBezTo>
                  <a:pt x="-171" y="4678"/>
                  <a:pt x="-171" y="3876"/>
                  <a:pt x="512" y="3368"/>
                </a:cubicBezTo>
                <a:cubicBezTo>
                  <a:pt x="1214" y="2874"/>
                  <a:pt x="2321" y="2874"/>
                  <a:pt x="3023" y="3368"/>
                </a:cubicBezTo>
                <a:lnTo>
                  <a:pt x="7232" y="6416"/>
                </a:lnTo>
                <a:lnTo>
                  <a:pt x="14026" y="6416"/>
                </a:lnTo>
                <a:lnTo>
                  <a:pt x="18235" y="3368"/>
                </a:lnTo>
                <a:cubicBezTo>
                  <a:pt x="18937" y="2874"/>
                  <a:pt x="20044" y="2874"/>
                  <a:pt x="20746" y="3368"/>
                </a:cubicBezTo>
                <a:cubicBezTo>
                  <a:pt x="21429" y="3876"/>
                  <a:pt x="21429" y="4678"/>
                  <a:pt x="20746" y="5186"/>
                </a:cubicBezTo>
                <a:cubicBezTo>
                  <a:pt x="20746" y="5186"/>
                  <a:pt x="15355" y="9089"/>
                  <a:pt x="15355" y="9089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20" name="Shape 1305">
            <a:extLst>
              <a:ext uri="{FF2B5EF4-FFF2-40B4-BE49-F238E27FC236}">
                <a16:creationId xmlns:a16="http://schemas.microsoft.com/office/drawing/2014/main" id="{18FAE791-075E-1D44-00EB-46A9FBC35012}"/>
              </a:ext>
            </a:extLst>
          </p:cNvPr>
          <p:cNvSpPr/>
          <p:nvPr/>
        </p:nvSpPr>
        <p:spPr>
          <a:xfrm>
            <a:off x="8738628" y="4432664"/>
            <a:ext cx="2055864" cy="421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98"/>
                </a:moveTo>
                <a:cubicBezTo>
                  <a:pt x="8184" y="5498"/>
                  <a:pt x="6075" y="4271"/>
                  <a:pt x="6075" y="2749"/>
                </a:cubicBezTo>
                <a:cubicBezTo>
                  <a:pt x="6075" y="1227"/>
                  <a:pt x="8184" y="0"/>
                  <a:pt x="10800" y="0"/>
                </a:cubicBezTo>
                <a:cubicBezTo>
                  <a:pt x="13416" y="0"/>
                  <a:pt x="15525" y="1227"/>
                  <a:pt x="15525" y="2749"/>
                </a:cubicBezTo>
                <a:cubicBezTo>
                  <a:pt x="15525" y="4271"/>
                  <a:pt x="13416" y="5498"/>
                  <a:pt x="10800" y="5498"/>
                </a:cubicBezTo>
                <a:close/>
                <a:moveTo>
                  <a:pt x="21600" y="13353"/>
                </a:moveTo>
                <a:cubicBezTo>
                  <a:pt x="21600" y="14003"/>
                  <a:pt x="20693" y="14531"/>
                  <a:pt x="19575" y="14531"/>
                </a:cubicBezTo>
                <a:cubicBezTo>
                  <a:pt x="18457" y="14531"/>
                  <a:pt x="17550" y="14003"/>
                  <a:pt x="17550" y="13353"/>
                </a:cubicBezTo>
                <a:lnTo>
                  <a:pt x="17550" y="9033"/>
                </a:lnTo>
                <a:lnTo>
                  <a:pt x="16200" y="9033"/>
                </a:lnTo>
                <a:lnTo>
                  <a:pt x="16200" y="20225"/>
                </a:lnTo>
                <a:cubicBezTo>
                  <a:pt x="16200" y="20986"/>
                  <a:pt x="15145" y="21600"/>
                  <a:pt x="13838" y="21600"/>
                </a:cubicBezTo>
                <a:cubicBezTo>
                  <a:pt x="12530" y="21600"/>
                  <a:pt x="11475" y="20986"/>
                  <a:pt x="11475" y="20225"/>
                </a:cubicBezTo>
                <a:lnTo>
                  <a:pt x="11475" y="14531"/>
                </a:lnTo>
                <a:lnTo>
                  <a:pt x="10125" y="14531"/>
                </a:lnTo>
                <a:lnTo>
                  <a:pt x="10125" y="20225"/>
                </a:lnTo>
                <a:cubicBezTo>
                  <a:pt x="10125" y="20986"/>
                  <a:pt x="9070" y="21600"/>
                  <a:pt x="7762" y="21600"/>
                </a:cubicBezTo>
                <a:cubicBezTo>
                  <a:pt x="6455" y="21600"/>
                  <a:pt x="5400" y="20986"/>
                  <a:pt x="5400" y="20225"/>
                </a:cubicBezTo>
                <a:lnTo>
                  <a:pt x="5400" y="9033"/>
                </a:lnTo>
                <a:lnTo>
                  <a:pt x="4050" y="9033"/>
                </a:lnTo>
                <a:lnTo>
                  <a:pt x="4050" y="13353"/>
                </a:lnTo>
                <a:cubicBezTo>
                  <a:pt x="4050" y="14003"/>
                  <a:pt x="3143" y="14531"/>
                  <a:pt x="2025" y="14531"/>
                </a:cubicBezTo>
                <a:cubicBezTo>
                  <a:pt x="907" y="14531"/>
                  <a:pt x="0" y="14003"/>
                  <a:pt x="0" y="13353"/>
                </a:cubicBezTo>
                <a:lnTo>
                  <a:pt x="0" y="8247"/>
                </a:lnTo>
                <a:cubicBezTo>
                  <a:pt x="0" y="6946"/>
                  <a:pt x="1814" y="5891"/>
                  <a:pt x="4050" y="5891"/>
                </a:cubicBezTo>
                <a:lnTo>
                  <a:pt x="17550" y="5891"/>
                </a:lnTo>
                <a:cubicBezTo>
                  <a:pt x="19786" y="5891"/>
                  <a:pt x="21600" y="6946"/>
                  <a:pt x="21600" y="8247"/>
                </a:cubicBezTo>
                <a:cubicBezTo>
                  <a:pt x="21600" y="8247"/>
                  <a:pt x="21600" y="13353"/>
                  <a:pt x="21600" y="13353"/>
                </a:cubicBezTo>
                <a:close/>
              </a:path>
            </a:pathLst>
          </a:custGeom>
          <a:solidFill>
            <a:srgbClr val="9149C7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03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583EC68-0B67-2780-D9E8-DBC09B2E1294}"/>
              </a:ext>
            </a:extLst>
          </p:cNvPr>
          <p:cNvSpPr txBox="1"/>
          <p:nvPr/>
        </p:nvSpPr>
        <p:spPr>
          <a:xfrm>
            <a:off x="768096" y="538292"/>
            <a:ext cx="16898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/>
            <a:r>
              <a:rPr lang="fr-FR" sz="5400" b="1" dirty="0">
                <a:solidFill>
                  <a:srgbClr val="193D69"/>
                </a:solidFill>
                <a:latin typeface="Trebuchet MS" pitchFamily="34" charset="0"/>
              </a:rPr>
              <a:t>Le système de reconnaissance entre pairs</a:t>
            </a:r>
          </a:p>
        </p:txBody>
      </p:sp>
      <p:sp>
        <p:nvSpPr>
          <p:cNvPr id="6" name="Shape 160">
            <a:extLst>
              <a:ext uri="{FF2B5EF4-FFF2-40B4-BE49-F238E27FC236}">
                <a16:creationId xmlns:a16="http://schemas.microsoft.com/office/drawing/2014/main" id="{805E71C3-4CBE-64B2-8A95-1588184CD16E}"/>
              </a:ext>
            </a:extLst>
          </p:cNvPr>
          <p:cNvSpPr/>
          <p:nvPr/>
        </p:nvSpPr>
        <p:spPr>
          <a:xfrm>
            <a:off x="6338941" y="3092411"/>
            <a:ext cx="4999526" cy="4999524"/>
          </a:xfrm>
          <a:prstGeom prst="ellipse">
            <a:avLst/>
          </a:prstGeom>
          <a:solidFill>
            <a:srgbClr val="F49C0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8" name="Shape 161">
            <a:extLst>
              <a:ext uri="{FF2B5EF4-FFF2-40B4-BE49-F238E27FC236}">
                <a16:creationId xmlns:a16="http://schemas.microsoft.com/office/drawing/2014/main" id="{BDE968F1-C2E8-D308-57C0-D26423CE9607}"/>
              </a:ext>
            </a:extLst>
          </p:cNvPr>
          <p:cNvSpPr/>
          <p:nvPr/>
        </p:nvSpPr>
        <p:spPr>
          <a:xfrm>
            <a:off x="8148066" y="7974803"/>
            <a:ext cx="1412655" cy="243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9"/>
                </a:moveTo>
                <a:cubicBezTo>
                  <a:pt x="21600" y="16765"/>
                  <a:pt x="20768" y="21600"/>
                  <a:pt x="19742" y="21600"/>
                </a:cubicBezTo>
                <a:lnTo>
                  <a:pt x="1858" y="21600"/>
                </a:lnTo>
                <a:cubicBezTo>
                  <a:pt x="832" y="21600"/>
                  <a:pt x="0" y="16765"/>
                  <a:pt x="0" y="10799"/>
                </a:cubicBezTo>
                <a:lnTo>
                  <a:pt x="0" y="10799"/>
                </a:lnTo>
                <a:cubicBezTo>
                  <a:pt x="0" y="4835"/>
                  <a:pt x="832" y="0"/>
                  <a:pt x="1858" y="0"/>
                </a:cubicBezTo>
                <a:lnTo>
                  <a:pt x="19742" y="0"/>
                </a:lnTo>
                <a:cubicBezTo>
                  <a:pt x="20768" y="0"/>
                  <a:pt x="21600" y="4835"/>
                  <a:pt x="21600" y="10799"/>
                </a:cubicBezTo>
                <a:cubicBezTo>
                  <a:pt x="21600" y="10799"/>
                  <a:pt x="21600" y="10799"/>
                  <a:pt x="21600" y="10799"/>
                </a:cubicBezTo>
                <a:close/>
              </a:path>
            </a:pathLst>
          </a:custGeom>
          <a:solidFill>
            <a:srgbClr val="8BAA4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3" name="Shape 162">
            <a:extLst>
              <a:ext uri="{FF2B5EF4-FFF2-40B4-BE49-F238E27FC236}">
                <a16:creationId xmlns:a16="http://schemas.microsoft.com/office/drawing/2014/main" id="{47AE9665-BCEF-5BF2-E266-D38E8B446566}"/>
              </a:ext>
            </a:extLst>
          </p:cNvPr>
          <p:cNvSpPr/>
          <p:nvPr/>
        </p:nvSpPr>
        <p:spPr>
          <a:xfrm>
            <a:off x="8148066" y="8293982"/>
            <a:ext cx="1412655" cy="243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99"/>
                </a:moveTo>
                <a:cubicBezTo>
                  <a:pt x="21600" y="16765"/>
                  <a:pt x="20768" y="21600"/>
                  <a:pt x="19742" y="21600"/>
                </a:cubicBezTo>
                <a:lnTo>
                  <a:pt x="1858" y="21600"/>
                </a:lnTo>
                <a:cubicBezTo>
                  <a:pt x="832" y="21600"/>
                  <a:pt x="0" y="16765"/>
                  <a:pt x="0" y="10799"/>
                </a:cubicBezTo>
                <a:lnTo>
                  <a:pt x="0" y="10799"/>
                </a:lnTo>
                <a:cubicBezTo>
                  <a:pt x="0" y="4834"/>
                  <a:pt x="832" y="0"/>
                  <a:pt x="1858" y="0"/>
                </a:cubicBezTo>
                <a:lnTo>
                  <a:pt x="19742" y="0"/>
                </a:lnTo>
                <a:cubicBezTo>
                  <a:pt x="20768" y="0"/>
                  <a:pt x="21600" y="4834"/>
                  <a:pt x="21600" y="10799"/>
                </a:cubicBezTo>
                <a:cubicBezTo>
                  <a:pt x="21600" y="10799"/>
                  <a:pt x="21600" y="10799"/>
                  <a:pt x="21600" y="10799"/>
                </a:cubicBezTo>
                <a:close/>
              </a:path>
            </a:pathLst>
          </a:custGeom>
          <a:solidFill>
            <a:srgbClr val="10B899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4" name="Shape 163">
            <a:extLst>
              <a:ext uri="{FF2B5EF4-FFF2-40B4-BE49-F238E27FC236}">
                <a16:creationId xmlns:a16="http://schemas.microsoft.com/office/drawing/2014/main" id="{72F21D35-57E9-8FE0-915D-43B73572B6CD}"/>
              </a:ext>
            </a:extLst>
          </p:cNvPr>
          <p:cNvSpPr/>
          <p:nvPr/>
        </p:nvSpPr>
        <p:spPr>
          <a:xfrm>
            <a:off x="8411737" y="8611799"/>
            <a:ext cx="885131" cy="384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35"/>
                </a:lnTo>
                <a:cubicBezTo>
                  <a:pt x="0" y="13690"/>
                  <a:pt x="3433" y="21600"/>
                  <a:pt x="7668" y="21600"/>
                </a:cubicBezTo>
                <a:lnTo>
                  <a:pt x="13932" y="21600"/>
                </a:lnTo>
                <a:cubicBezTo>
                  <a:pt x="18167" y="21600"/>
                  <a:pt x="21600" y="13690"/>
                  <a:pt x="21600" y="3935"/>
                </a:cubicBez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rgbClr val="51668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3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240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6" name="Shape 165">
            <a:extLst>
              <a:ext uri="{FF2B5EF4-FFF2-40B4-BE49-F238E27FC236}">
                <a16:creationId xmlns:a16="http://schemas.microsoft.com/office/drawing/2014/main" id="{BE5CF1CE-8BE6-89FE-D632-C984A0506EE8}"/>
              </a:ext>
            </a:extLst>
          </p:cNvPr>
          <p:cNvSpPr/>
          <p:nvPr/>
        </p:nvSpPr>
        <p:spPr>
          <a:xfrm>
            <a:off x="8578265" y="7641746"/>
            <a:ext cx="260439" cy="260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6876"/>
                </a:moveTo>
                <a:cubicBezTo>
                  <a:pt x="7446" y="16876"/>
                  <a:pt x="4726" y="14155"/>
                  <a:pt x="4726" y="10801"/>
                </a:cubicBezTo>
                <a:cubicBezTo>
                  <a:pt x="4726" y="7444"/>
                  <a:pt x="7446" y="4725"/>
                  <a:pt x="10800" y="4725"/>
                </a:cubicBezTo>
                <a:cubicBezTo>
                  <a:pt x="14154" y="4725"/>
                  <a:pt x="16875" y="7444"/>
                  <a:pt x="16875" y="10801"/>
                </a:cubicBezTo>
                <a:cubicBezTo>
                  <a:pt x="16875" y="14155"/>
                  <a:pt x="14154" y="16876"/>
                  <a:pt x="10800" y="16876"/>
                </a:cubicBezTo>
                <a:close/>
                <a:moveTo>
                  <a:pt x="21600" y="12149"/>
                </a:moveTo>
                <a:lnTo>
                  <a:pt x="21600" y="9451"/>
                </a:lnTo>
                <a:lnTo>
                  <a:pt x="19462" y="9451"/>
                </a:lnTo>
                <a:cubicBezTo>
                  <a:pt x="19364" y="8821"/>
                  <a:pt x="19204" y="8214"/>
                  <a:pt x="18979" y="7638"/>
                </a:cubicBezTo>
                <a:lnTo>
                  <a:pt x="20828" y="6570"/>
                </a:lnTo>
                <a:lnTo>
                  <a:pt x="19478" y="4231"/>
                </a:lnTo>
                <a:lnTo>
                  <a:pt x="17632" y="5297"/>
                </a:lnTo>
                <a:cubicBezTo>
                  <a:pt x="17236" y="4810"/>
                  <a:pt x="16793" y="4365"/>
                  <a:pt x="16303" y="3970"/>
                </a:cubicBezTo>
                <a:lnTo>
                  <a:pt x="17371" y="2123"/>
                </a:lnTo>
                <a:lnTo>
                  <a:pt x="15032" y="772"/>
                </a:lnTo>
                <a:lnTo>
                  <a:pt x="13964" y="2622"/>
                </a:lnTo>
                <a:cubicBezTo>
                  <a:pt x="13387" y="2399"/>
                  <a:pt x="12780" y="2236"/>
                  <a:pt x="12150" y="2139"/>
                </a:cubicBezTo>
                <a:lnTo>
                  <a:pt x="12150" y="0"/>
                </a:lnTo>
                <a:lnTo>
                  <a:pt x="9450" y="0"/>
                </a:lnTo>
                <a:lnTo>
                  <a:pt x="9450" y="2139"/>
                </a:lnTo>
                <a:cubicBezTo>
                  <a:pt x="8823" y="2236"/>
                  <a:pt x="8216" y="2400"/>
                  <a:pt x="7639" y="2622"/>
                </a:cubicBezTo>
                <a:lnTo>
                  <a:pt x="6571" y="773"/>
                </a:lnTo>
                <a:lnTo>
                  <a:pt x="4232" y="2123"/>
                </a:lnTo>
                <a:lnTo>
                  <a:pt x="5297" y="3970"/>
                </a:lnTo>
                <a:cubicBezTo>
                  <a:pt x="4809" y="4365"/>
                  <a:pt x="4364" y="4810"/>
                  <a:pt x="3971" y="5297"/>
                </a:cubicBezTo>
                <a:lnTo>
                  <a:pt x="2123" y="4231"/>
                </a:lnTo>
                <a:lnTo>
                  <a:pt x="773" y="6568"/>
                </a:lnTo>
                <a:lnTo>
                  <a:pt x="2623" y="7638"/>
                </a:lnTo>
                <a:cubicBezTo>
                  <a:pt x="2399" y="8214"/>
                  <a:pt x="2237" y="8821"/>
                  <a:pt x="2142" y="9451"/>
                </a:cubicBezTo>
                <a:lnTo>
                  <a:pt x="0" y="9451"/>
                </a:lnTo>
                <a:lnTo>
                  <a:pt x="0" y="12149"/>
                </a:lnTo>
                <a:lnTo>
                  <a:pt x="2142" y="12149"/>
                </a:lnTo>
                <a:cubicBezTo>
                  <a:pt x="2237" y="12779"/>
                  <a:pt x="2399" y="13386"/>
                  <a:pt x="2623" y="13962"/>
                </a:cubicBezTo>
                <a:lnTo>
                  <a:pt x="773" y="15031"/>
                </a:lnTo>
                <a:lnTo>
                  <a:pt x="2123" y="17369"/>
                </a:lnTo>
                <a:lnTo>
                  <a:pt x="3971" y="16303"/>
                </a:lnTo>
                <a:cubicBezTo>
                  <a:pt x="4364" y="16790"/>
                  <a:pt x="4809" y="17237"/>
                  <a:pt x="5297" y="17631"/>
                </a:cubicBezTo>
                <a:lnTo>
                  <a:pt x="4232" y="19478"/>
                </a:lnTo>
                <a:lnTo>
                  <a:pt x="6571" y="20828"/>
                </a:lnTo>
                <a:lnTo>
                  <a:pt x="7639" y="18978"/>
                </a:lnTo>
                <a:cubicBezTo>
                  <a:pt x="8216" y="19202"/>
                  <a:pt x="8823" y="19362"/>
                  <a:pt x="9450" y="19461"/>
                </a:cubicBezTo>
                <a:lnTo>
                  <a:pt x="9450" y="21600"/>
                </a:lnTo>
                <a:lnTo>
                  <a:pt x="12150" y="21600"/>
                </a:lnTo>
                <a:lnTo>
                  <a:pt x="12150" y="19461"/>
                </a:lnTo>
                <a:cubicBezTo>
                  <a:pt x="12780" y="19362"/>
                  <a:pt x="13387" y="19202"/>
                  <a:pt x="13964" y="18978"/>
                </a:cubicBezTo>
                <a:lnTo>
                  <a:pt x="15032" y="20828"/>
                </a:lnTo>
                <a:lnTo>
                  <a:pt x="17371" y="19478"/>
                </a:lnTo>
                <a:lnTo>
                  <a:pt x="16303" y="17631"/>
                </a:lnTo>
                <a:cubicBezTo>
                  <a:pt x="16793" y="17237"/>
                  <a:pt x="17236" y="16790"/>
                  <a:pt x="17632" y="16303"/>
                </a:cubicBezTo>
                <a:lnTo>
                  <a:pt x="19478" y="17369"/>
                </a:lnTo>
                <a:lnTo>
                  <a:pt x="20828" y="15031"/>
                </a:lnTo>
                <a:lnTo>
                  <a:pt x="18979" y="13962"/>
                </a:lnTo>
                <a:cubicBezTo>
                  <a:pt x="19204" y="13386"/>
                  <a:pt x="19364" y="12779"/>
                  <a:pt x="19462" y="12149"/>
                </a:cubicBezTo>
                <a:lnTo>
                  <a:pt x="21600" y="12149"/>
                </a:lnTo>
                <a:cubicBezTo>
                  <a:pt x="21600" y="12149"/>
                  <a:pt x="21600" y="12149"/>
                  <a:pt x="21600" y="1214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Shape 184">
            <a:extLst>
              <a:ext uri="{FF2B5EF4-FFF2-40B4-BE49-F238E27FC236}">
                <a16:creationId xmlns:a16="http://schemas.microsoft.com/office/drawing/2014/main" id="{8A5A1A17-8047-7695-2908-AB2AF9FF4433}"/>
              </a:ext>
            </a:extLst>
          </p:cNvPr>
          <p:cNvSpPr/>
          <p:nvPr/>
        </p:nvSpPr>
        <p:spPr>
          <a:xfrm>
            <a:off x="8911322" y="7683377"/>
            <a:ext cx="242639" cy="242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92" y="10800"/>
                </a:moveTo>
                <a:cubicBezTo>
                  <a:pt x="15592" y="13475"/>
                  <a:pt x="13417" y="15650"/>
                  <a:pt x="10745" y="15650"/>
                </a:cubicBezTo>
                <a:cubicBezTo>
                  <a:pt x="8069" y="15650"/>
                  <a:pt x="5892" y="13475"/>
                  <a:pt x="5892" y="10800"/>
                </a:cubicBezTo>
                <a:cubicBezTo>
                  <a:pt x="5892" y="8125"/>
                  <a:pt x="8069" y="5950"/>
                  <a:pt x="10745" y="5950"/>
                </a:cubicBezTo>
                <a:cubicBezTo>
                  <a:pt x="13417" y="5950"/>
                  <a:pt x="15592" y="8125"/>
                  <a:pt x="15592" y="10800"/>
                </a:cubicBezTo>
                <a:close/>
                <a:moveTo>
                  <a:pt x="21257" y="13197"/>
                </a:moveTo>
                <a:lnTo>
                  <a:pt x="21600" y="13197"/>
                </a:lnTo>
                <a:lnTo>
                  <a:pt x="21600" y="12855"/>
                </a:lnTo>
                <a:lnTo>
                  <a:pt x="21600" y="8861"/>
                </a:lnTo>
                <a:lnTo>
                  <a:pt x="21600" y="8517"/>
                </a:lnTo>
                <a:lnTo>
                  <a:pt x="21257" y="8517"/>
                </a:lnTo>
                <a:lnTo>
                  <a:pt x="18540" y="8517"/>
                </a:lnTo>
                <a:cubicBezTo>
                  <a:pt x="18380" y="7971"/>
                  <a:pt x="18160" y="7441"/>
                  <a:pt x="17889" y="6938"/>
                </a:cubicBezTo>
                <a:lnTo>
                  <a:pt x="19808" y="5020"/>
                </a:lnTo>
                <a:lnTo>
                  <a:pt x="20051" y="4777"/>
                </a:lnTo>
                <a:lnTo>
                  <a:pt x="19808" y="4535"/>
                </a:lnTo>
                <a:lnTo>
                  <a:pt x="16984" y="1712"/>
                </a:lnTo>
                <a:lnTo>
                  <a:pt x="16742" y="1468"/>
                </a:lnTo>
                <a:lnTo>
                  <a:pt x="16500" y="1712"/>
                </a:lnTo>
                <a:lnTo>
                  <a:pt x="14575" y="3637"/>
                </a:lnTo>
                <a:cubicBezTo>
                  <a:pt x="14097" y="3382"/>
                  <a:pt x="13597" y="3177"/>
                  <a:pt x="13083" y="3020"/>
                </a:cubicBezTo>
                <a:lnTo>
                  <a:pt x="13083" y="343"/>
                </a:lnTo>
                <a:lnTo>
                  <a:pt x="13083" y="0"/>
                </a:lnTo>
                <a:lnTo>
                  <a:pt x="12740" y="0"/>
                </a:lnTo>
                <a:lnTo>
                  <a:pt x="8745" y="0"/>
                </a:lnTo>
                <a:lnTo>
                  <a:pt x="8404" y="0"/>
                </a:lnTo>
                <a:lnTo>
                  <a:pt x="8404" y="343"/>
                </a:lnTo>
                <a:lnTo>
                  <a:pt x="8404" y="3021"/>
                </a:lnTo>
                <a:cubicBezTo>
                  <a:pt x="7914" y="3167"/>
                  <a:pt x="7440" y="3361"/>
                  <a:pt x="6988" y="3598"/>
                </a:cubicBezTo>
                <a:lnTo>
                  <a:pt x="5100" y="1712"/>
                </a:lnTo>
                <a:lnTo>
                  <a:pt x="4858" y="1468"/>
                </a:lnTo>
                <a:lnTo>
                  <a:pt x="4616" y="1712"/>
                </a:lnTo>
                <a:lnTo>
                  <a:pt x="1792" y="4535"/>
                </a:lnTo>
                <a:lnTo>
                  <a:pt x="1549" y="4777"/>
                </a:lnTo>
                <a:lnTo>
                  <a:pt x="1792" y="5019"/>
                </a:lnTo>
                <a:lnTo>
                  <a:pt x="3637" y="6866"/>
                </a:lnTo>
                <a:cubicBezTo>
                  <a:pt x="3364" y="7354"/>
                  <a:pt x="3144" y="7871"/>
                  <a:pt x="2980" y="8403"/>
                </a:cubicBezTo>
                <a:lnTo>
                  <a:pt x="344" y="8403"/>
                </a:lnTo>
                <a:lnTo>
                  <a:pt x="0" y="8403"/>
                </a:lnTo>
                <a:lnTo>
                  <a:pt x="0" y="8745"/>
                </a:lnTo>
                <a:lnTo>
                  <a:pt x="0" y="12739"/>
                </a:lnTo>
                <a:lnTo>
                  <a:pt x="0" y="13083"/>
                </a:lnTo>
                <a:lnTo>
                  <a:pt x="344" y="13083"/>
                </a:lnTo>
                <a:lnTo>
                  <a:pt x="2946" y="13083"/>
                </a:lnTo>
                <a:cubicBezTo>
                  <a:pt x="3114" y="13657"/>
                  <a:pt x="3345" y="14211"/>
                  <a:pt x="3637" y="14735"/>
                </a:cubicBezTo>
                <a:lnTo>
                  <a:pt x="1792" y="16581"/>
                </a:lnTo>
                <a:lnTo>
                  <a:pt x="1549" y="16824"/>
                </a:lnTo>
                <a:lnTo>
                  <a:pt x="1792" y="17065"/>
                </a:lnTo>
                <a:lnTo>
                  <a:pt x="4616" y="19889"/>
                </a:lnTo>
                <a:lnTo>
                  <a:pt x="4858" y="20132"/>
                </a:lnTo>
                <a:lnTo>
                  <a:pt x="5100" y="19889"/>
                </a:lnTo>
                <a:lnTo>
                  <a:pt x="6988" y="18004"/>
                </a:lnTo>
                <a:cubicBezTo>
                  <a:pt x="7474" y="18258"/>
                  <a:pt x="7987" y="18463"/>
                  <a:pt x="8517" y="18614"/>
                </a:cubicBezTo>
                <a:lnTo>
                  <a:pt x="8517" y="21257"/>
                </a:lnTo>
                <a:lnTo>
                  <a:pt x="8517" y="21600"/>
                </a:lnTo>
                <a:lnTo>
                  <a:pt x="8860" y="21600"/>
                </a:lnTo>
                <a:lnTo>
                  <a:pt x="12855" y="21600"/>
                </a:lnTo>
                <a:lnTo>
                  <a:pt x="13197" y="21600"/>
                </a:lnTo>
                <a:lnTo>
                  <a:pt x="13197" y="21257"/>
                </a:lnTo>
                <a:lnTo>
                  <a:pt x="13197" y="18547"/>
                </a:lnTo>
                <a:cubicBezTo>
                  <a:pt x="13671" y="18395"/>
                  <a:pt x="14132" y="18201"/>
                  <a:pt x="14575" y="17964"/>
                </a:cubicBezTo>
                <a:lnTo>
                  <a:pt x="16500" y="19889"/>
                </a:lnTo>
                <a:lnTo>
                  <a:pt x="16742" y="20131"/>
                </a:lnTo>
                <a:lnTo>
                  <a:pt x="16984" y="19889"/>
                </a:lnTo>
                <a:lnTo>
                  <a:pt x="19808" y="17065"/>
                </a:lnTo>
                <a:lnTo>
                  <a:pt x="20051" y="16824"/>
                </a:lnTo>
                <a:lnTo>
                  <a:pt x="19808" y="16581"/>
                </a:lnTo>
                <a:lnTo>
                  <a:pt x="17889" y="14662"/>
                </a:lnTo>
                <a:cubicBezTo>
                  <a:pt x="18144" y="14192"/>
                  <a:pt x="18350" y="13701"/>
                  <a:pt x="18507" y="13197"/>
                </a:cubicBezTo>
                <a:lnTo>
                  <a:pt x="21257" y="13197"/>
                </a:lnTo>
                <a:cubicBezTo>
                  <a:pt x="21257" y="13197"/>
                  <a:pt x="21257" y="13197"/>
                  <a:pt x="21257" y="1319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Shape 185">
            <a:extLst>
              <a:ext uri="{FF2B5EF4-FFF2-40B4-BE49-F238E27FC236}">
                <a16:creationId xmlns:a16="http://schemas.microsoft.com/office/drawing/2014/main" id="{6A1E7AA1-FDE0-DC96-08DA-8C92CE103A99}"/>
              </a:ext>
            </a:extLst>
          </p:cNvPr>
          <p:cNvSpPr/>
          <p:nvPr/>
        </p:nvSpPr>
        <p:spPr>
          <a:xfrm>
            <a:off x="8606021" y="7072772"/>
            <a:ext cx="552041" cy="55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93" y="10800"/>
                </a:moveTo>
                <a:cubicBezTo>
                  <a:pt x="15593" y="13474"/>
                  <a:pt x="13418" y="15650"/>
                  <a:pt x="10744" y="15650"/>
                </a:cubicBezTo>
                <a:cubicBezTo>
                  <a:pt x="8069" y="15650"/>
                  <a:pt x="5893" y="13474"/>
                  <a:pt x="5893" y="10800"/>
                </a:cubicBezTo>
                <a:cubicBezTo>
                  <a:pt x="5893" y="8125"/>
                  <a:pt x="8069" y="5949"/>
                  <a:pt x="10744" y="5949"/>
                </a:cubicBezTo>
                <a:cubicBezTo>
                  <a:pt x="13418" y="5949"/>
                  <a:pt x="15593" y="8125"/>
                  <a:pt x="15593" y="10800"/>
                </a:cubicBezTo>
                <a:close/>
                <a:moveTo>
                  <a:pt x="21258" y="13196"/>
                </a:moveTo>
                <a:lnTo>
                  <a:pt x="21600" y="13196"/>
                </a:lnTo>
                <a:lnTo>
                  <a:pt x="21600" y="12854"/>
                </a:lnTo>
                <a:lnTo>
                  <a:pt x="21600" y="8860"/>
                </a:lnTo>
                <a:lnTo>
                  <a:pt x="21600" y="8518"/>
                </a:lnTo>
                <a:lnTo>
                  <a:pt x="21258" y="8518"/>
                </a:lnTo>
                <a:lnTo>
                  <a:pt x="18540" y="8518"/>
                </a:lnTo>
                <a:cubicBezTo>
                  <a:pt x="18380" y="7970"/>
                  <a:pt x="18162" y="7441"/>
                  <a:pt x="17890" y="6938"/>
                </a:cubicBezTo>
                <a:lnTo>
                  <a:pt x="19809" y="5018"/>
                </a:lnTo>
                <a:lnTo>
                  <a:pt x="20051" y="4777"/>
                </a:lnTo>
                <a:lnTo>
                  <a:pt x="19809" y="4535"/>
                </a:lnTo>
                <a:lnTo>
                  <a:pt x="16985" y="1710"/>
                </a:lnTo>
                <a:lnTo>
                  <a:pt x="16742" y="1468"/>
                </a:lnTo>
                <a:lnTo>
                  <a:pt x="16500" y="1710"/>
                </a:lnTo>
                <a:lnTo>
                  <a:pt x="14574" y="3637"/>
                </a:lnTo>
                <a:cubicBezTo>
                  <a:pt x="14097" y="3381"/>
                  <a:pt x="13597" y="3174"/>
                  <a:pt x="13082" y="3018"/>
                </a:cubicBezTo>
                <a:lnTo>
                  <a:pt x="13082" y="342"/>
                </a:lnTo>
                <a:lnTo>
                  <a:pt x="13082" y="0"/>
                </a:lnTo>
                <a:lnTo>
                  <a:pt x="12740" y="0"/>
                </a:lnTo>
                <a:lnTo>
                  <a:pt x="8746" y="0"/>
                </a:lnTo>
                <a:lnTo>
                  <a:pt x="8404" y="0"/>
                </a:lnTo>
                <a:lnTo>
                  <a:pt x="8404" y="342"/>
                </a:lnTo>
                <a:lnTo>
                  <a:pt x="8404" y="3019"/>
                </a:lnTo>
                <a:cubicBezTo>
                  <a:pt x="7914" y="3167"/>
                  <a:pt x="7440" y="3360"/>
                  <a:pt x="6987" y="3596"/>
                </a:cubicBezTo>
                <a:lnTo>
                  <a:pt x="5100" y="1710"/>
                </a:lnTo>
                <a:lnTo>
                  <a:pt x="4858" y="1468"/>
                </a:lnTo>
                <a:lnTo>
                  <a:pt x="4616" y="1710"/>
                </a:lnTo>
                <a:lnTo>
                  <a:pt x="1791" y="4535"/>
                </a:lnTo>
                <a:lnTo>
                  <a:pt x="1549" y="4777"/>
                </a:lnTo>
                <a:lnTo>
                  <a:pt x="1791" y="5018"/>
                </a:lnTo>
                <a:lnTo>
                  <a:pt x="3637" y="6864"/>
                </a:lnTo>
                <a:cubicBezTo>
                  <a:pt x="3364" y="7355"/>
                  <a:pt x="3143" y="7871"/>
                  <a:pt x="2979" y="8403"/>
                </a:cubicBezTo>
                <a:lnTo>
                  <a:pt x="343" y="8403"/>
                </a:lnTo>
                <a:lnTo>
                  <a:pt x="0" y="8403"/>
                </a:lnTo>
                <a:lnTo>
                  <a:pt x="0" y="8745"/>
                </a:lnTo>
                <a:lnTo>
                  <a:pt x="0" y="12740"/>
                </a:lnTo>
                <a:lnTo>
                  <a:pt x="0" y="13082"/>
                </a:lnTo>
                <a:lnTo>
                  <a:pt x="343" y="13082"/>
                </a:lnTo>
                <a:lnTo>
                  <a:pt x="2946" y="13082"/>
                </a:lnTo>
                <a:cubicBezTo>
                  <a:pt x="3114" y="13656"/>
                  <a:pt x="3345" y="14210"/>
                  <a:pt x="3637" y="14735"/>
                </a:cubicBezTo>
                <a:lnTo>
                  <a:pt x="1791" y="16580"/>
                </a:lnTo>
                <a:lnTo>
                  <a:pt x="1549" y="16823"/>
                </a:lnTo>
                <a:lnTo>
                  <a:pt x="1791" y="17065"/>
                </a:lnTo>
                <a:lnTo>
                  <a:pt x="4616" y="19889"/>
                </a:lnTo>
                <a:lnTo>
                  <a:pt x="4858" y="20132"/>
                </a:lnTo>
                <a:lnTo>
                  <a:pt x="5100" y="19889"/>
                </a:lnTo>
                <a:lnTo>
                  <a:pt x="6987" y="18003"/>
                </a:lnTo>
                <a:cubicBezTo>
                  <a:pt x="7474" y="18258"/>
                  <a:pt x="7986" y="18462"/>
                  <a:pt x="8518" y="18613"/>
                </a:cubicBezTo>
                <a:lnTo>
                  <a:pt x="8518" y="21257"/>
                </a:lnTo>
                <a:lnTo>
                  <a:pt x="8518" y="21600"/>
                </a:lnTo>
                <a:lnTo>
                  <a:pt x="8860" y="21600"/>
                </a:lnTo>
                <a:lnTo>
                  <a:pt x="12854" y="21600"/>
                </a:lnTo>
                <a:lnTo>
                  <a:pt x="13197" y="21600"/>
                </a:lnTo>
                <a:lnTo>
                  <a:pt x="13197" y="21257"/>
                </a:lnTo>
                <a:lnTo>
                  <a:pt x="13197" y="18545"/>
                </a:lnTo>
                <a:cubicBezTo>
                  <a:pt x="13672" y="18395"/>
                  <a:pt x="14133" y="18200"/>
                  <a:pt x="14574" y="17963"/>
                </a:cubicBezTo>
                <a:lnTo>
                  <a:pt x="16500" y="19889"/>
                </a:lnTo>
                <a:lnTo>
                  <a:pt x="16742" y="20131"/>
                </a:lnTo>
                <a:lnTo>
                  <a:pt x="16985" y="19889"/>
                </a:lnTo>
                <a:lnTo>
                  <a:pt x="19809" y="17064"/>
                </a:lnTo>
                <a:lnTo>
                  <a:pt x="20051" y="16823"/>
                </a:lnTo>
                <a:lnTo>
                  <a:pt x="19809" y="16580"/>
                </a:lnTo>
                <a:lnTo>
                  <a:pt x="17890" y="14661"/>
                </a:lnTo>
                <a:cubicBezTo>
                  <a:pt x="18144" y="14192"/>
                  <a:pt x="18350" y="13702"/>
                  <a:pt x="18506" y="13196"/>
                </a:cubicBezTo>
                <a:lnTo>
                  <a:pt x="21258" y="13196"/>
                </a:lnTo>
                <a:cubicBezTo>
                  <a:pt x="21258" y="13196"/>
                  <a:pt x="21258" y="13196"/>
                  <a:pt x="21258" y="1319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Shape 187">
            <a:extLst>
              <a:ext uri="{FF2B5EF4-FFF2-40B4-BE49-F238E27FC236}">
                <a16:creationId xmlns:a16="http://schemas.microsoft.com/office/drawing/2014/main" id="{2B2720EC-CE21-F7BE-D486-7410FFBF8023}"/>
              </a:ext>
            </a:extLst>
          </p:cNvPr>
          <p:cNvSpPr/>
          <p:nvPr/>
        </p:nvSpPr>
        <p:spPr>
          <a:xfrm>
            <a:off x="8245208" y="7655622"/>
            <a:ext cx="291840" cy="291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93" y="10799"/>
                </a:moveTo>
                <a:cubicBezTo>
                  <a:pt x="15593" y="13474"/>
                  <a:pt x="13417" y="15651"/>
                  <a:pt x="10743" y="15651"/>
                </a:cubicBezTo>
                <a:cubicBezTo>
                  <a:pt x="8068" y="15651"/>
                  <a:pt x="5893" y="13474"/>
                  <a:pt x="5893" y="10799"/>
                </a:cubicBezTo>
                <a:cubicBezTo>
                  <a:pt x="5893" y="8125"/>
                  <a:pt x="8068" y="5949"/>
                  <a:pt x="10743" y="5949"/>
                </a:cubicBezTo>
                <a:cubicBezTo>
                  <a:pt x="13417" y="5949"/>
                  <a:pt x="15593" y="8125"/>
                  <a:pt x="15593" y="10799"/>
                </a:cubicBezTo>
                <a:close/>
                <a:moveTo>
                  <a:pt x="21257" y="13196"/>
                </a:moveTo>
                <a:lnTo>
                  <a:pt x="21600" y="13196"/>
                </a:lnTo>
                <a:lnTo>
                  <a:pt x="21600" y="12854"/>
                </a:lnTo>
                <a:lnTo>
                  <a:pt x="21600" y="8859"/>
                </a:lnTo>
                <a:lnTo>
                  <a:pt x="21600" y="8516"/>
                </a:lnTo>
                <a:lnTo>
                  <a:pt x="21257" y="8516"/>
                </a:lnTo>
                <a:lnTo>
                  <a:pt x="18539" y="8516"/>
                </a:lnTo>
                <a:cubicBezTo>
                  <a:pt x="18379" y="7970"/>
                  <a:pt x="18162" y="7441"/>
                  <a:pt x="17889" y="6938"/>
                </a:cubicBezTo>
                <a:lnTo>
                  <a:pt x="19809" y="5019"/>
                </a:lnTo>
                <a:lnTo>
                  <a:pt x="20050" y="4776"/>
                </a:lnTo>
                <a:lnTo>
                  <a:pt x="19809" y="4535"/>
                </a:lnTo>
                <a:lnTo>
                  <a:pt x="16984" y="1710"/>
                </a:lnTo>
                <a:lnTo>
                  <a:pt x="16742" y="1468"/>
                </a:lnTo>
                <a:lnTo>
                  <a:pt x="16500" y="1710"/>
                </a:lnTo>
                <a:lnTo>
                  <a:pt x="14574" y="3636"/>
                </a:lnTo>
                <a:cubicBezTo>
                  <a:pt x="14097" y="3380"/>
                  <a:pt x="13597" y="3174"/>
                  <a:pt x="13082" y="3018"/>
                </a:cubicBezTo>
                <a:lnTo>
                  <a:pt x="13082" y="342"/>
                </a:lnTo>
                <a:lnTo>
                  <a:pt x="13082" y="0"/>
                </a:lnTo>
                <a:lnTo>
                  <a:pt x="12740" y="0"/>
                </a:lnTo>
                <a:lnTo>
                  <a:pt x="8746" y="0"/>
                </a:lnTo>
                <a:lnTo>
                  <a:pt x="8404" y="0"/>
                </a:lnTo>
                <a:lnTo>
                  <a:pt x="8404" y="342"/>
                </a:lnTo>
                <a:lnTo>
                  <a:pt x="8404" y="3018"/>
                </a:lnTo>
                <a:cubicBezTo>
                  <a:pt x="7914" y="3167"/>
                  <a:pt x="7439" y="3359"/>
                  <a:pt x="6987" y="3596"/>
                </a:cubicBezTo>
                <a:lnTo>
                  <a:pt x="5100" y="1710"/>
                </a:lnTo>
                <a:lnTo>
                  <a:pt x="4857" y="1468"/>
                </a:lnTo>
                <a:lnTo>
                  <a:pt x="4616" y="1710"/>
                </a:lnTo>
                <a:lnTo>
                  <a:pt x="1792" y="4535"/>
                </a:lnTo>
                <a:lnTo>
                  <a:pt x="1550" y="4776"/>
                </a:lnTo>
                <a:lnTo>
                  <a:pt x="1792" y="5019"/>
                </a:lnTo>
                <a:lnTo>
                  <a:pt x="3637" y="6864"/>
                </a:lnTo>
                <a:cubicBezTo>
                  <a:pt x="3364" y="7354"/>
                  <a:pt x="3143" y="7870"/>
                  <a:pt x="2979" y="8403"/>
                </a:cubicBezTo>
                <a:lnTo>
                  <a:pt x="343" y="8403"/>
                </a:lnTo>
                <a:lnTo>
                  <a:pt x="0" y="8403"/>
                </a:lnTo>
                <a:lnTo>
                  <a:pt x="0" y="8745"/>
                </a:lnTo>
                <a:lnTo>
                  <a:pt x="0" y="12740"/>
                </a:lnTo>
                <a:lnTo>
                  <a:pt x="0" y="13083"/>
                </a:lnTo>
                <a:lnTo>
                  <a:pt x="343" y="13083"/>
                </a:lnTo>
                <a:lnTo>
                  <a:pt x="2946" y="13083"/>
                </a:lnTo>
                <a:cubicBezTo>
                  <a:pt x="3114" y="13655"/>
                  <a:pt x="3346" y="14210"/>
                  <a:pt x="3637" y="14735"/>
                </a:cubicBezTo>
                <a:lnTo>
                  <a:pt x="1792" y="16580"/>
                </a:lnTo>
                <a:lnTo>
                  <a:pt x="1550" y="16823"/>
                </a:lnTo>
                <a:lnTo>
                  <a:pt x="1792" y="17065"/>
                </a:lnTo>
                <a:lnTo>
                  <a:pt x="4616" y="19889"/>
                </a:lnTo>
                <a:lnTo>
                  <a:pt x="4857" y="20131"/>
                </a:lnTo>
                <a:lnTo>
                  <a:pt x="5100" y="19889"/>
                </a:lnTo>
                <a:lnTo>
                  <a:pt x="6987" y="18003"/>
                </a:lnTo>
                <a:cubicBezTo>
                  <a:pt x="7474" y="18258"/>
                  <a:pt x="7986" y="18462"/>
                  <a:pt x="8517" y="18613"/>
                </a:cubicBezTo>
                <a:lnTo>
                  <a:pt x="8517" y="21258"/>
                </a:lnTo>
                <a:lnTo>
                  <a:pt x="8517" y="21600"/>
                </a:lnTo>
                <a:lnTo>
                  <a:pt x="8859" y="21600"/>
                </a:lnTo>
                <a:lnTo>
                  <a:pt x="12854" y="21600"/>
                </a:lnTo>
                <a:lnTo>
                  <a:pt x="13197" y="21600"/>
                </a:lnTo>
                <a:lnTo>
                  <a:pt x="13197" y="21258"/>
                </a:lnTo>
                <a:lnTo>
                  <a:pt x="13197" y="18546"/>
                </a:lnTo>
                <a:cubicBezTo>
                  <a:pt x="13671" y="18395"/>
                  <a:pt x="14132" y="18199"/>
                  <a:pt x="14574" y="17964"/>
                </a:cubicBezTo>
                <a:lnTo>
                  <a:pt x="16500" y="19889"/>
                </a:lnTo>
                <a:lnTo>
                  <a:pt x="16742" y="20131"/>
                </a:lnTo>
                <a:lnTo>
                  <a:pt x="16984" y="19889"/>
                </a:lnTo>
                <a:lnTo>
                  <a:pt x="19809" y="17065"/>
                </a:lnTo>
                <a:lnTo>
                  <a:pt x="20050" y="16823"/>
                </a:lnTo>
                <a:lnTo>
                  <a:pt x="19809" y="16580"/>
                </a:lnTo>
                <a:lnTo>
                  <a:pt x="17889" y="14661"/>
                </a:lnTo>
                <a:cubicBezTo>
                  <a:pt x="18144" y="14192"/>
                  <a:pt x="18350" y="13701"/>
                  <a:pt x="18506" y="13196"/>
                </a:cubicBezTo>
                <a:lnTo>
                  <a:pt x="21257" y="13196"/>
                </a:lnTo>
                <a:cubicBezTo>
                  <a:pt x="21257" y="13196"/>
                  <a:pt x="21257" y="13196"/>
                  <a:pt x="21257" y="1319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Shape 199">
            <a:extLst>
              <a:ext uri="{FF2B5EF4-FFF2-40B4-BE49-F238E27FC236}">
                <a16:creationId xmlns:a16="http://schemas.microsoft.com/office/drawing/2014/main" id="{542E0996-7278-B447-4883-BD93A2737E23}"/>
              </a:ext>
            </a:extLst>
          </p:cNvPr>
          <p:cNvSpPr/>
          <p:nvPr/>
        </p:nvSpPr>
        <p:spPr>
          <a:xfrm>
            <a:off x="9272135" y="7725010"/>
            <a:ext cx="223667" cy="223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3" y="16832"/>
                </a:moveTo>
                <a:cubicBezTo>
                  <a:pt x="7812" y="17022"/>
                  <a:pt x="4956" y="14474"/>
                  <a:pt x="4768" y="11142"/>
                </a:cubicBezTo>
                <a:cubicBezTo>
                  <a:pt x="4578" y="7809"/>
                  <a:pt x="7129" y="4956"/>
                  <a:pt x="10458" y="4767"/>
                </a:cubicBezTo>
                <a:cubicBezTo>
                  <a:pt x="13789" y="4578"/>
                  <a:pt x="16644" y="7128"/>
                  <a:pt x="16833" y="10458"/>
                </a:cubicBezTo>
                <a:cubicBezTo>
                  <a:pt x="17021" y="13788"/>
                  <a:pt x="14472" y="16644"/>
                  <a:pt x="11143" y="16832"/>
                </a:cubicBezTo>
                <a:close/>
                <a:moveTo>
                  <a:pt x="21600" y="11533"/>
                </a:moveTo>
                <a:lnTo>
                  <a:pt x="21448" y="8851"/>
                </a:lnTo>
                <a:lnTo>
                  <a:pt x="19325" y="8972"/>
                </a:lnTo>
                <a:cubicBezTo>
                  <a:pt x="19193" y="8354"/>
                  <a:pt x="18998" y="7760"/>
                  <a:pt x="18744" y="7200"/>
                </a:cubicBezTo>
                <a:lnTo>
                  <a:pt x="20519" y="6035"/>
                </a:lnTo>
                <a:lnTo>
                  <a:pt x="19047" y="3789"/>
                </a:lnTo>
                <a:lnTo>
                  <a:pt x="17275" y="4951"/>
                </a:lnTo>
                <a:cubicBezTo>
                  <a:pt x="16854" y="4489"/>
                  <a:pt x="16387" y="4072"/>
                  <a:pt x="15879" y="3706"/>
                </a:cubicBezTo>
                <a:lnTo>
                  <a:pt x="16836" y="1813"/>
                </a:lnTo>
                <a:lnTo>
                  <a:pt x="14438" y="605"/>
                </a:lnTo>
                <a:lnTo>
                  <a:pt x="13482" y="2502"/>
                </a:lnTo>
                <a:cubicBezTo>
                  <a:pt x="12894" y="2311"/>
                  <a:pt x="12284" y="2184"/>
                  <a:pt x="11653" y="2124"/>
                </a:cubicBezTo>
                <a:lnTo>
                  <a:pt x="11533" y="0"/>
                </a:lnTo>
                <a:lnTo>
                  <a:pt x="8851" y="152"/>
                </a:lnTo>
                <a:lnTo>
                  <a:pt x="8972" y="2276"/>
                </a:lnTo>
                <a:cubicBezTo>
                  <a:pt x="8354" y="2407"/>
                  <a:pt x="7762" y="2603"/>
                  <a:pt x="7200" y="2857"/>
                </a:cubicBezTo>
                <a:lnTo>
                  <a:pt x="6036" y="1081"/>
                </a:lnTo>
                <a:lnTo>
                  <a:pt x="3789" y="2553"/>
                </a:lnTo>
                <a:lnTo>
                  <a:pt x="4951" y="4327"/>
                </a:lnTo>
                <a:cubicBezTo>
                  <a:pt x="4488" y="4746"/>
                  <a:pt x="4072" y="5214"/>
                  <a:pt x="3709" y="5719"/>
                </a:cubicBezTo>
                <a:lnTo>
                  <a:pt x="1813" y="4765"/>
                </a:lnTo>
                <a:lnTo>
                  <a:pt x="605" y="7163"/>
                </a:lnTo>
                <a:lnTo>
                  <a:pt x="2504" y="8120"/>
                </a:lnTo>
                <a:cubicBezTo>
                  <a:pt x="2313" y="8705"/>
                  <a:pt x="2187" y="9318"/>
                  <a:pt x="2127" y="9947"/>
                </a:cubicBezTo>
                <a:lnTo>
                  <a:pt x="0" y="10067"/>
                </a:lnTo>
                <a:lnTo>
                  <a:pt x="152" y="12749"/>
                </a:lnTo>
                <a:lnTo>
                  <a:pt x="2277" y="12628"/>
                </a:lnTo>
                <a:cubicBezTo>
                  <a:pt x="2408" y="13246"/>
                  <a:pt x="2603" y="13840"/>
                  <a:pt x="2860" y="14402"/>
                </a:cubicBezTo>
                <a:lnTo>
                  <a:pt x="1081" y="15565"/>
                </a:lnTo>
                <a:lnTo>
                  <a:pt x="2553" y="17811"/>
                </a:lnTo>
                <a:lnTo>
                  <a:pt x="4329" y="16649"/>
                </a:lnTo>
                <a:cubicBezTo>
                  <a:pt x="4746" y="17110"/>
                  <a:pt x="5214" y="17528"/>
                  <a:pt x="5719" y="17892"/>
                </a:cubicBezTo>
                <a:lnTo>
                  <a:pt x="4767" y="19786"/>
                </a:lnTo>
                <a:lnTo>
                  <a:pt x="7164" y="20995"/>
                </a:lnTo>
                <a:lnTo>
                  <a:pt x="8121" y="19099"/>
                </a:lnTo>
                <a:cubicBezTo>
                  <a:pt x="8706" y="19289"/>
                  <a:pt x="9318" y="19414"/>
                  <a:pt x="9947" y="19476"/>
                </a:cubicBezTo>
                <a:lnTo>
                  <a:pt x="10067" y="21600"/>
                </a:lnTo>
                <a:lnTo>
                  <a:pt x="12749" y="21448"/>
                </a:lnTo>
                <a:lnTo>
                  <a:pt x="12627" y="19324"/>
                </a:lnTo>
                <a:cubicBezTo>
                  <a:pt x="13247" y="19191"/>
                  <a:pt x="13842" y="18998"/>
                  <a:pt x="14403" y="18743"/>
                </a:cubicBezTo>
                <a:lnTo>
                  <a:pt x="15567" y="20519"/>
                </a:lnTo>
                <a:lnTo>
                  <a:pt x="17812" y="19047"/>
                </a:lnTo>
                <a:lnTo>
                  <a:pt x="16649" y="17273"/>
                </a:lnTo>
                <a:cubicBezTo>
                  <a:pt x="17115" y="16853"/>
                  <a:pt x="17528" y="16386"/>
                  <a:pt x="17894" y="15879"/>
                </a:cubicBezTo>
                <a:lnTo>
                  <a:pt x="19787" y="16833"/>
                </a:lnTo>
                <a:lnTo>
                  <a:pt x="20995" y="14437"/>
                </a:lnTo>
                <a:lnTo>
                  <a:pt x="19099" y="13480"/>
                </a:lnTo>
                <a:cubicBezTo>
                  <a:pt x="19290" y="12894"/>
                  <a:pt x="19417" y="12283"/>
                  <a:pt x="19477" y="11652"/>
                </a:cubicBezTo>
                <a:lnTo>
                  <a:pt x="21600" y="11533"/>
                </a:lnTo>
                <a:cubicBezTo>
                  <a:pt x="21600" y="11533"/>
                  <a:pt x="21600" y="11533"/>
                  <a:pt x="21600" y="1153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Shape 200">
            <a:extLst>
              <a:ext uri="{FF2B5EF4-FFF2-40B4-BE49-F238E27FC236}">
                <a16:creationId xmlns:a16="http://schemas.microsoft.com/office/drawing/2014/main" id="{892F266F-1EE7-157B-6176-F8DCD9500A53}"/>
              </a:ext>
            </a:extLst>
          </p:cNvPr>
          <p:cNvSpPr/>
          <p:nvPr/>
        </p:nvSpPr>
        <p:spPr>
          <a:xfrm>
            <a:off x="9355399" y="7808275"/>
            <a:ext cx="63554" cy="6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5" h="20977" extrusionOk="0">
                <a:moveTo>
                  <a:pt x="11082" y="20959"/>
                </a:moveTo>
                <a:cubicBezTo>
                  <a:pt x="5305" y="21286"/>
                  <a:pt x="347" y="16860"/>
                  <a:pt x="16" y="11083"/>
                </a:cubicBezTo>
                <a:cubicBezTo>
                  <a:pt x="-306" y="5297"/>
                  <a:pt x="4115" y="339"/>
                  <a:pt x="9897" y="17"/>
                </a:cubicBezTo>
                <a:cubicBezTo>
                  <a:pt x="15683" y="-314"/>
                  <a:pt x="20636" y="4107"/>
                  <a:pt x="20967" y="9889"/>
                </a:cubicBezTo>
                <a:cubicBezTo>
                  <a:pt x="21294" y="15679"/>
                  <a:pt x="16864" y="20633"/>
                  <a:pt x="11082" y="2095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Shape 201">
            <a:extLst>
              <a:ext uri="{FF2B5EF4-FFF2-40B4-BE49-F238E27FC236}">
                <a16:creationId xmlns:a16="http://schemas.microsoft.com/office/drawing/2014/main" id="{8DE1FF2D-E2DC-D02B-5077-0F6F5558A644}"/>
              </a:ext>
            </a:extLst>
          </p:cNvPr>
          <p:cNvSpPr/>
          <p:nvPr/>
        </p:nvSpPr>
        <p:spPr>
          <a:xfrm>
            <a:off x="8453369" y="7433585"/>
            <a:ext cx="184622" cy="184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2" y="16831"/>
                </a:moveTo>
                <a:cubicBezTo>
                  <a:pt x="7811" y="17022"/>
                  <a:pt x="4956" y="14472"/>
                  <a:pt x="4768" y="11142"/>
                </a:cubicBezTo>
                <a:cubicBezTo>
                  <a:pt x="4578" y="7809"/>
                  <a:pt x="7128" y="4956"/>
                  <a:pt x="10458" y="4769"/>
                </a:cubicBezTo>
                <a:cubicBezTo>
                  <a:pt x="13789" y="4578"/>
                  <a:pt x="16644" y="7128"/>
                  <a:pt x="16832" y="10458"/>
                </a:cubicBezTo>
                <a:cubicBezTo>
                  <a:pt x="17021" y="13788"/>
                  <a:pt x="14472" y="16643"/>
                  <a:pt x="11142" y="16831"/>
                </a:cubicBezTo>
                <a:close/>
                <a:moveTo>
                  <a:pt x="21600" y="11533"/>
                </a:moveTo>
                <a:lnTo>
                  <a:pt x="21449" y="8851"/>
                </a:lnTo>
                <a:lnTo>
                  <a:pt x="19326" y="8973"/>
                </a:lnTo>
                <a:cubicBezTo>
                  <a:pt x="19193" y="8355"/>
                  <a:pt x="18998" y="7760"/>
                  <a:pt x="18744" y="7201"/>
                </a:cubicBezTo>
                <a:lnTo>
                  <a:pt x="20520" y="6035"/>
                </a:lnTo>
                <a:lnTo>
                  <a:pt x="19046" y="3789"/>
                </a:lnTo>
                <a:lnTo>
                  <a:pt x="17275" y="4953"/>
                </a:lnTo>
                <a:cubicBezTo>
                  <a:pt x="16854" y="4490"/>
                  <a:pt x="16389" y="4073"/>
                  <a:pt x="15879" y="3708"/>
                </a:cubicBezTo>
                <a:lnTo>
                  <a:pt x="16836" y="1815"/>
                </a:lnTo>
                <a:lnTo>
                  <a:pt x="14437" y="606"/>
                </a:lnTo>
                <a:lnTo>
                  <a:pt x="13481" y="2503"/>
                </a:lnTo>
                <a:cubicBezTo>
                  <a:pt x="12895" y="2313"/>
                  <a:pt x="12283" y="2185"/>
                  <a:pt x="11653" y="2124"/>
                </a:cubicBezTo>
                <a:lnTo>
                  <a:pt x="11533" y="0"/>
                </a:lnTo>
                <a:lnTo>
                  <a:pt x="8852" y="154"/>
                </a:lnTo>
                <a:lnTo>
                  <a:pt x="8972" y="2277"/>
                </a:lnTo>
                <a:cubicBezTo>
                  <a:pt x="8354" y="2408"/>
                  <a:pt x="7762" y="2605"/>
                  <a:pt x="7199" y="2858"/>
                </a:cubicBezTo>
                <a:lnTo>
                  <a:pt x="6036" y="1081"/>
                </a:lnTo>
                <a:lnTo>
                  <a:pt x="3789" y="2554"/>
                </a:lnTo>
                <a:lnTo>
                  <a:pt x="4951" y="4328"/>
                </a:lnTo>
                <a:cubicBezTo>
                  <a:pt x="4489" y="4746"/>
                  <a:pt x="4072" y="5214"/>
                  <a:pt x="3709" y="5720"/>
                </a:cubicBezTo>
                <a:lnTo>
                  <a:pt x="1812" y="4767"/>
                </a:lnTo>
                <a:lnTo>
                  <a:pt x="604" y="7162"/>
                </a:lnTo>
                <a:lnTo>
                  <a:pt x="2502" y="8120"/>
                </a:lnTo>
                <a:cubicBezTo>
                  <a:pt x="2312" y="8705"/>
                  <a:pt x="2186" y="9319"/>
                  <a:pt x="2126" y="9946"/>
                </a:cubicBezTo>
                <a:lnTo>
                  <a:pt x="0" y="10067"/>
                </a:lnTo>
                <a:lnTo>
                  <a:pt x="151" y="12749"/>
                </a:lnTo>
                <a:lnTo>
                  <a:pt x="2277" y="12629"/>
                </a:lnTo>
                <a:cubicBezTo>
                  <a:pt x="2408" y="13247"/>
                  <a:pt x="2603" y="13840"/>
                  <a:pt x="2859" y="14401"/>
                </a:cubicBezTo>
                <a:lnTo>
                  <a:pt x="1080" y="15565"/>
                </a:lnTo>
                <a:lnTo>
                  <a:pt x="2554" y="17811"/>
                </a:lnTo>
                <a:lnTo>
                  <a:pt x="4329" y="16647"/>
                </a:lnTo>
                <a:cubicBezTo>
                  <a:pt x="4746" y="17109"/>
                  <a:pt x="5214" y="17527"/>
                  <a:pt x="5719" y="17892"/>
                </a:cubicBezTo>
                <a:lnTo>
                  <a:pt x="4765" y="19785"/>
                </a:lnTo>
                <a:lnTo>
                  <a:pt x="7164" y="20994"/>
                </a:lnTo>
                <a:lnTo>
                  <a:pt x="8120" y="19098"/>
                </a:lnTo>
                <a:cubicBezTo>
                  <a:pt x="8707" y="19289"/>
                  <a:pt x="9318" y="19414"/>
                  <a:pt x="9947" y="19476"/>
                </a:cubicBezTo>
                <a:lnTo>
                  <a:pt x="10067" y="21600"/>
                </a:lnTo>
                <a:lnTo>
                  <a:pt x="12748" y="21448"/>
                </a:lnTo>
                <a:lnTo>
                  <a:pt x="12628" y="19323"/>
                </a:lnTo>
                <a:cubicBezTo>
                  <a:pt x="13247" y="19190"/>
                  <a:pt x="13842" y="18997"/>
                  <a:pt x="14402" y="18742"/>
                </a:cubicBezTo>
                <a:lnTo>
                  <a:pt x="15566" y="20517"/>
                </a:lnTo>
                <a:lnTo>
                  <a:pt x="17813" y="19046"/>
                </a:lnTo>
                <a:lnTo>
                  <a:pt x="16649" y="17272"/>
                </a:lnTo>
                <a:cubicBezTo>
                  <a:pt x="17114" y="16854"/>
                  <a:pt x="17528" y="16386"/>
                  <a:pt x="17894" y="15877"/>
                </a:cubicBezTo>
                <a:lnTo>
                  <a:pt x="19787" y="16833"/>
                </a:lnTo>
                <a:lnTo>
                  <a:pt x="20996" y="14438"/>
                </a:lnTo>
                <a:lnTo>
                  <a:pt x="19100" y="13480"/>
                </a:lnTo>
                <a:cubicBezTo>
                  <a:pt x="19290" y="12893"/>
                  <a:pt x="19417" y="12283"/>
                  <a:pt x="19478" y="11652"/>
                </a:cubicBezTo>
                <a:lnTo>
                  <a:pt x="21600" y="11533"/>
                </a:lnTo>
                <a:cubicBezTo>
                  <a:pt x="21600" y="11533"/>
                  <a:pt x="21600" y="11533"/>
                  <a:pt x="21600" y="1153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Shape 202">
            <a:extLst>
              <a:ext uri="{FF2B5EF4-FFF2-40B4-BE49-F238E27FC236}">
                <a16:creationId xmlns:a16="http://schemas.microsoft.com/office/drawing/2014/main" id="{81244DDC-BC1A-583A-57C5-147C41CB56E5}"/>
              </a:ext>
            </a:extLst>
          </p:cNvPr>
          <p:cNvSpPr/>
          <p:nvPr/>
        </p:nvSpPr>
        <p:spPr>
          <a:xfrm>
            <a:off x="8508878" y="7502972"/>
            <a:ext cx="52458" cy="52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1" h="20978" extrusionOk="0">
                <a:moveTo>
                  <a:pt x="11083" y="20961"/>
                </a:moveTo>
                <a:cubicBezTo>
                  <a:pt x="5305" y="21292"/>
                  <a:pt x="345" y="16869"/>
                  <a:pt x="17" y="11086"/>
                </a:cubicBezTo>
                <a:cubicBezTo>
                  <a:pt x="-308" y="5302"/>
                  <a:pt x="4115" y="348"/>
                  <a:pt x="9896" y="17"/>
                </a:cubicBezTo>
                <a:cubicBezTo>
                  <a:pt x="15679" y="-308"/>
                  <a:pt x="20633" y="4115"/>
                  <a:pt x="20964" y="9898"/>
                </a:cubicBezTo>
                <a:cubicBezTo>
                  <a:pt x="21292" y="15682"/>
                  <a:pt x="16866" y="20636"/>
                  <a:pt x="11083" y="2096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Shape 205">
            <a:extLst>
              <a:ext uri="{FF2B5EF4-FFF2-40B4-BE49-F238E27FC236}">
                <a16:creationId xmlns:a16="http://schemas.microsoft.com/office/drawing/2014/main" id="{1688B6F1-F12A-C208-C0FD-A459DF64D235}"/>
              </a:ext>
            </a:extLst>
          </p:cNvPr>
          <p:cNvSpPr/>
          <p:nvPr/>
        </p:nvSpPr>
        <p:spPr>
          <a:xfrm>
            <a:off x="5753437" y="3253589"/>
            <a:ext cx="817805" cy="1144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749"/>
                </a:moveTo>
                <a:lnTo>
                  <a:pt x="0" y="20749"/>
                </a:lnTo>
                <a:cubicBezTo>
                  <a:pt x="4497" y="12989"/>
                  <a:pt x="11089" y="5939"/>
                  <a:pt x="19399" y="0"/>
                </a:cubicBezTo>
                <a:lnTo>
                  <a:pt x="21600" y="1573"/>
                </a:lnTo>
                <a:lnTo>
                  <a:pt x="21600" y="1573"/>
                </a:lnTo>
                <a:cubicBezTo>
                  <a:pt x="13579" y="7305"/>
                  <a:pt x="7216" y="14110"/>
                  <a:pt x="2876" y="21600"/>
                </a:cubicBezTo>
                <a:close/>
              </a:path>
            </a:pathLst>
          </a:custGeom>
          <a:solidFill>
            <a:srgbClr val="E6E7EA"/>
          </a:solidFill>
          <a:ln w="12700">
            <a:miter lim="400000"/>
          </a:ln>
        </p:spPr>
        <p:txBody>
          <a:bodyPr lIns="34290" rIns="34290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Shape 206">
            <a:extLst>
              <a:ext uri="{FF2B5EF4-FFF2-40B4-BE49-F238E27FC236}">
                <a16:creationId xmlns:a16="http://schemas.microsoft.com/office/drawing/2014/main" id="{AA0E3C73-6287-5088-C7D1-6E270F8B96FA}"/>
              </a:ext>
            </a:extLst>
          </p:cNvPr>
          <p:cNvSpPr/>
          <p:nvPr/>
        </p:nvSpPr>
        <p:spPr>
          <a:xfrm>
            <a:off x="5495524" y="4352812"/>
            <a:ext cx="366788" cy="1296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14188"/>
                  <a:pt x="5161" y="6848"/>
                  <a:pt x="15188" y="0"/>
                </a:cubicBezTo>
                <a:lnTo>
                  <a:pt x="21600" y="751"/>
                </a:lnTo>
                <a:lnTo>
                  <a:pt x="21600" y="751"/>
                </a:lnTo>
                <a:cubicBezTo>
                  <a:pt x="11921" y="7361"/>
                  <a:pt x="6940" y="14446"/>
                  <a:pt x="6940" y="21600"/>
                </a:cubicBezTo>
                <a:close/>
              </a:path>
            </a:pathLst>
          </a:custGeom>
          <a:solidFill>
            <a:srgbClr val="E6E7EA"/>
          </a:solidFill>
          <a:ln w="12700">
            <a:miter lim="400000"/>
          </a:ln>
        </p:spPr>
        <p:txBody>
          <a:bodyPr lIns="34290" rIns="34290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Shape 207">
            <a:extLst>
              <a:ext uri="{FF2B5EF4-FFF2-40B4-BE49-F238E27FC236}">
                <a16:creationId xmlns:a16="http://schemas.microsoft.com/office/drawing/2014/main" id="{FD9EFD72-D348-6979-3A3C-1304783C6539}"/>
              </a:ext>
            </a:extLst>
          </p:cNvPr>
          <p:cNvSpPr/>
          <p:nvPr/>
        </p:nvSpPr>
        <p:spPr>
          <a:xfrm>
            <a:off x="5495524" y="5649433"/>
            <a:ext cx="366788" cy="1296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88" y="21600"/>
                </a:moveTo>
                <a:cubicBezTo>
                  <a:pt x="5161" y="14752"/>
                  <a:pt x="0" y="7412"/>
                  <a:pt x="0" y="0"/>
                </a:cubicBezTo>
                <a:lnTo>
                  <a:pt x="6940" y="0"/>
                </a:lnTo>
                <a:cubicBezTo>
                  <a:pt x="6940" y="7154"/>
                  <a:pt x="11921" y="14239"/>
                  <a:pt x="21600" y="20849"/>
                </a:cubicBezTo>
                <a:close/>
              </a:path>
            </a:pathLst>
          </a:custGeom>
          <a:solidFill>
            <a:srgbClr val="E6E7EA"/>
          </a:solidFill>
          <a:ln w="12700">
            <a:miter lim="400000"/>
          </a:ln>
        </p:spPr>
        <p:txBody>
          <a:bodyPr lIns="34290" rIns="34290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Shape 208">
            <a:extLst>
              <a:ext uri="{FF2B5EF4-FFF2-40B4-BE49-F238E27FC236}">
                <a16:creationId xmlns:a16="http://schemas.microsoft.com/office/drawing/2014/main" id="{5E48DB59-7F3C-C04C-C3C1-8673B1C01514}"/>
              </a:ext>
            </a:extLst>
          </p:cNvPr>
          <p:cNvSpPr/>
          <p:nvPr/>
        </p:nvSpPr>
        <p:spPr>
          <a:xfrm>
            <a:off x="5753436" y="6900957"/>
            <a:ext cx="817806" cy="1144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9" y="21600"/>
                </a:moveTo>
                <a:cubicBezTo>
                  <a:pt x="11089" y="15661"/>
                  <a:pt x="4497" y="8611"/>
                  <a:pt x="0" y="851"/>
                </a:cubicBezTo>
                <a:lnTo>
                  <a:pt x="2876" y="0"/>
                </a:lnTo>
                <a:cubicBezTo>
                  <a:pt x="7216" y="7490"/>
                  <a:pt x="13579" y="14295"/>
                  <a:pt x="21600" y="20027"/>
                </a:cubicBezTo>
                <a:close/>
              </a:path>
            </a:pathLst>
          </a:custGeom>
          <a:solidFill>
            <a:srgbClr val="E6E7EA"/>
          </a:solidFill>
          <a:ln w="12700">
            <a:miter lim="400000"/>
          </a:ln>
        </p:spPr>
        <p:txBody>
          <a:bodyPr lIns="34290" rIns="34290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Shape 209">
            <a:extLst>
              <a:ext uri="{FF2B5EF4-FFF2-40B4-BE49-F238E27FC236}">
                <a16:creationId xmlns:a16="http://schemas.microsoft.com/office/drawing/2014/main" id="{778A9B4D-3A68-C4FE-AA28-4989808FFF2E}"/>
              </a:ext>
            </a:extLst>
          </p:cNvPr>
          <p:cNvSpPr/>
          <p:nvPr/>
        </p:nvSpPr>
        <p:spPr>
          <a:xfrm>
            <a:off x="11196274" y="6900957"/>
            <a:ext cx="817805" cy="1144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51"/>
                </a:moveTo>
                <a:cubicBezTo>
                  <a:pt x="17103" y="8611"/>
                  <a:pt x="10511" y="15661"/>
                  <a:pt x="2201" y="21600"/>
                </a:cubicBezTo>
                <a:lnTo>
                  <a:pt x="0" y="20027"/>
                </a:lnTo>
                <a:cubicBezTo>
                  <a:pt x="8021" y="14295"/>
                  <a:pt x="14384" y="7490"/>
                  <a:pt x="18724" y="0"/>
                </a:cubicBezTo>
                <a:close/>
              </a:path>
            </a:pathLst>
          </a:custGeom>
          <a:solidFill>
            <a:srgbClr val="E6E7EA"/>
          </a:solidFill>
          <a:ln w="12700">
            <a:miter lim="400000"/>
          </a:ln>
        </p:spPr>
        <p:txBody>
          <a:bodyPr lIns="34290" rIns="34290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Shape 210">
            <a:extLst>
              <a:ext uri="{FF2B5EF4-FFF2-40B4-BE49-F238E27FC236}">
                <a16:creationId xmlns:a16="http://schemas.microsoft.com/office/drawing/2014/main" id="{5E93E28A-F3F9-3E1C-2771-A512635DE23B}"/>
              </a:ext>
            </a:extLst>
          </p:cNvPr>
          <p:cNvSpPr/>
          <p:nvPr/>
        </p:nvSpPr>
        <p:spPr>
          <a:xfrm>
            <a:off x="11905204" y="5649433"/>
            <a:ext cx="366788" cy="1296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7412"/>
                  <a:pt x="16439" y="14752"/>
                  <a:pt x="6412" y="21600"/>
                </a:cubicBezTo>
                <a:lnTo>
                  <a:pt x="0" y="20849"/>
                </a:lnTo>
                <a:cubicBezTo>
                  <a:pt x="9679" y="14239"/>
                  <a:pt x="14660" y="7154"/>
                  <a:pt x="14660" y="0"/>
                </a:cubicBezTo>
                <a:close/>
              </a:path>
            </a:pathLst>
          </a:custGeom>
          <a:solidFill>
            <a:srgbClr val="E6E7EA"/>
          </a:solidFill>
          <a:ln w="12700">
            <a:miter lim="400000"/>
          </a:ln>
        </p:spPr>
        <p:txBody>
          <a:bodyPr lIns="34290" rIns="34290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Shape 211">
            <a:extLst>
              <a:ext uri="{FF2B5EF4-FFF2-40B4-BE49-F238E27FC236}">
                <a16:creationId xmlns:a16="http://schemas.microsoft.com/office/drawing/2014/main" id="{73175BB7-D3E7-2B07-568C-AD0B690D5968}"/>
              </a:ext>
            </a:extLst>
          </p:cNvPr>
          <p:cNvSpPr/>
          <p:nvPr/>
        </p:nvSpPr>
        <p:spPr>
          <a:xfrm>
            <a:off x="11905204" y="4352812"/>
            <a:ext cx="366788" cy="1296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12" y="0"/>
                </a:moveTo>
                <a:cubicBezTo>
                  <a:pt x="16439" y="6848"/>
                  <a:pt x="21600" y="14188"/>
                  <a:pt x="21600" y="21600"/>
                </a:cubicBezTo>
                <a:lnTo>
                  <a:pt x="14660" y="21600"/>
                </a:lnTo>
                <a:cubicBezTo>
                  <a:pt x="14660" y="14446"/>
                  <a:pt x="9679" y="7361"/>
                  <a:pt x="0" y="751"/>
                </a:cubicBezTo>
                <a:close/>
              </a:path>
            </a:pathLst>
          </a:custGeom>
          <a:solidFill>
            <a:srgbClr val="E6E7EA"/>
          </a:solidFill>
          <a:ln w="12700">
            <a:miter lim="400000"/>
          </a:ln>
        </p:spPr>
        <p:txBody>
          <a:bodyPr lIns="34290" rIns="34290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Shape 212">
            <a:extLst>
              <a:ext uri="{FF2B5EF4-FFF2-40B4-BE49-F238E27FC236}">
                <a16:creationId xmlns:a16="http://schemas.microsoft.com/office/drawing/2014/main" id="{E425B047-1E6B-98D3-47B7-8D859528099C}"/>
              </a:ext>
            </a:extLst>
          </p:cNvPr>
          <p:cNvSpPr/>
          <p:nvPr/>
        </p:nvSpPr>
        <p:spPr>
          <a:xfrm>
            <a:off x="11196272" y="3253589"/>
            <a:ext cx="817806" cy="1144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1" y="0"/>
                </a:moveTo>
                <a:cubicBezTo>
                  <a:pt x="10511" y="5939"/>
                  <a:pt x="17103" y="12989"/>
                  <a:pt x="21600" y="20749"/>
                </a:cubicBezTo>
                <a:lnTo>
                  <a:pt x="18724" y="21600"/>
                </a:lnTo>
                <a:cubicBezTo>
                  <a:pt x="14384" y="14110"/>
                  <a:pt x="8021" y="7305"/>
                  <a:pt x="0" y="1573"/>
                </a:cubicBezTo>
                <a:close/>
              </a:path>
            </a:pathLst>
          </a:custGeom>
          <a:solidFill>
            <a:srgbClr val="E6E7EA"/>
          </a:solidFill>
          <a:ln w="12700">
            <a:miter lim="400000"/>
          </a:ln>
        </p:spPr>
        <p:txBody>
          <a:bodyPr lIns="34290" rIns="34290"/>
          <a:lstStyle/>
          <a:p>
            <a:pPr algn="ctr" defTabSz="1371600">
              <a:defRPr sz="8000" cap="none">
                <a:solidFill>
                  <a:srgbClr val="53585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6000">
              <a:solidFill>
                <a:srgbClr val="5358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2E66D83C-032F-6706-04B4-0F6DA3DE1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325" y="4744891"/>
            <a:ext cx="1049406" cy="11835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682A99FB-6F83-9E5A-261C-A94ECE496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650" y="4754614"/>
            <a:ext cx="1088549" cy="11835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732FDCDE-7B2F-9CDC-6976-5101E16FA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453" y="4748317"/>
            <a:ext cx="1055109" cy="11766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9BF79FD7-7B27-9528-65B3-81156D913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753" y="3412773"/>
            <a:ext cx="1098446" cy="1182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264D90B4-6E97-95ED-7100-A71CF3522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289" y="6042384"/>
            <a:ext cx="1127789" cy="1026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8" name="Rounded Rectangle 77">
            <a:extLst>
              <a:ext uri="{FF2B5EF4-FFF2-40B4-BE49-F238E27FC236}">
                <a16:creationId xmlns:a16="http://schemas.microsoft.com/office/drawing/2014/main" id="{73D94C16-825D-0700-A058-E32FEB37C70D}"/>
              </a:ext>
            </a:extLst>
          </p:cNvPr>
          <p:cNvSpPr/>
          <p:nvPr/>
        </p:nvSpPr>
        <p:spPr>
          <a:xfrm>
            <a:off x="160920" y="2945228"/>
            <a:ext cx="5096289" cy="529388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fr-FR" altLang="ko-KR" sz="2100" b="1" dirty="0">
                <a:solidFill>
                  <a:srgbClr val="193D69"/>
                </a:solidFill>
                <a:latin typeface="Trebuchet MS" pitchFamily="34" charset="0"/>
                <a:ea typeface="맑은 고딕" panose="020B0503020000020004" pitchFamily="34" charset="-127"/>
              </a:rPr>
              <a:t>iii) Les 3 premiers pairs qui examinent les preuves valident l’obtention du badge.</a:t>
            </a:r>
          </a:p>
          <a:p>
            <a:pPr algn="ctr" defTabSz="1371600"/>
            <a:endParaRPr lang="fr-FR" altLang="ko-KR" sz="2100" b="1" dirty="0">
              <a:solidFill>
                <a:srgbClr val="193D69"/>
              </a:solidFill>
              <a:latin typeface="Trebuchet MS" pitchFamily="34" charset="0"/>
              <a:ea typeface="맑은 고딕" panose="020B0503020000020004" pitchFamily="34" charset="-127"/>
            </a:endParaRPr>
          </a:p>
          <a:p>
            <a:pPr algn="ctr" defTabSz="1371600"/>
            <a:r>
              <a:rPr lang="fr-FR" altLang="ko-KR" sz="2100" b="1" dirty="0">
                <a:solidFill>
                  <a:srgbClr val="193D69"/>
                </a:solidFill>
                <a:latin typeface="Trebuchet MS" pitchFamily="34" charset="0"/>
                <a:ea typeface="맑은 고딕" panose="020B0503020000020004" pitchFamily="34" charset="-127"/>
              </a:rPr>
              <a:t>Les avis sont classés par ordre d’arrivée.</a:t>
            </a:r>
          </a:p>
          <a:p>
            <a:pPr algn="ctr" defTabSz="1371600"/>
            <a:endParaRPr lang="fr-FR" altLang="ko-KR" sz="2100" b="1" dirty="0">
              <a:solidFill>
                <a:srgbClr val="193D69"/>
              </a:solidFill>
              <a:latin typeface="Trebuchet MS" pitchFamily="34" charset="0"/>
              <a:ea typeface="맑은 고딕" panose="020B0503020000020004" pitchFamily="34" charset="-127"/>
            </a:endParaRPr>
          </a:p>
          <a:p>
            <a:pPr algn="ctr" defTabSz="1371600"/>
            <a:r>
              <a:rPr lang="fr-FR" altLang="ko-KR" sz="2100" b="1" dirty="0">
                <a:solidFill>
                  <a:srgbClr val="193D69"/>
                </a:solidFill>
                <a:latin typeface="Trebuchet MS" pitchFamily="34" charset="0"/>
                <a:ea typeface="맑은 고딕" panose="020B0503020000020004" pitchFamily="34" charset="-127"/>
              </a:rPr>
              <a:t>2 « accords » sont nécessaires pour obtenir le badge.</a:t>
            </a:r>
          </a:p>
          <a:p>
            <a:pPr algn="ctr" defTabSz="1371600"/>
            <a:r>
              <a:rPr lang="fr-FR" altLang="ko-KR" sz="2100" b="1" dirty="0">
                <a:solidFill>
                  <a:srgbClr val="193D69"/>
                </a:solidFill>
                <a:latin typeface="Trebuchet MS" pitchFamily="34" charset="0"/>
                <a:ea typeface="맑은 고딕" panose="020B0503020000020004" pitchFamily="34" charset="-127"/>
              </a:rPr>
              <a:t>2</a:t>
            </a:r>
            <a:r>
              <a:rPr lang="ko-KR" altLang="fr-FR" sz="2100" b="1" dirty="0">
                <a:solidFill>
                  <a:srgbClr val="193D69"/>
                </a:solidFill>
                <a:latin typeface="Trebuchet MS" pitchFamily="34" charset="0"/>
                <a:ea typeface="맑은 고딕" panose="020B0503020000020004" pitchFamily="34" charset="-127"/>
              </a:rPr>
              <a:t> </a:t>
            </a:r>
            <a:r>
              <a:rPr lang="fr-FR" altLang="ko-KR" sz="2100" b="1" dirty="0">
                <a:solidFill>
                  <a:srgbClr val="193D69"/>
                </a:solidFill>
                <a:latin typeface="Trebuchet MS" pitchFamily="34" charset="0"/>
                <a:ea typeface="맑은 고딕" panose="020B0503020000020004" pitchFamily="34" charset="-127"/>
              </a:rPr>
              <a:t>« refus » rejettent la demande de badge</a:t>
            </a:r>
          </a:p>
        </p:txBody>
      </p:sp>
      <p:sp>
        <p:nvSpPr>
          <p:cNvPr id="99" name="Rounded Rectangle 77">
            <a:extLst>
              <a:ext uri="{FF2B5EF4-FFF2-40B4-BE49-F238E27FC236}">
                <a16:creationId xmlns:a16="http://schemas.microsoft.com/office/drawing/2014/main" id="{F9B26C16-17F4-C873-1E21-8C70E99330C1}"/>
              </a:ext>
            </a:extLst>
          </p:cNvPr>
          <p:cNvSpPr/>
          <p:nvPr/>
        </p:nvSpPr>
        <p:spPr>
          <a:xfrm>
            <a:off x="11815095" y="2141207"/>
            <a:ext cx="5701392" cy="11079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fr-FR" altLang="ko-KR" sz="2100" b="1" dirty="0">
                <a:solidFill>
                  <a:srgbClr val="193D69"/>
                </a:solidFill>
                <a:latin typeface="Trebuchet MS" pitchFamily="34" charset="0"/>
                <a:ea typeface="맑은 고딕" panose="020B0503020000020004" pitchFamily="34" charset="-127"/>
              </a:rPr>
              <a:t>iv) Le demandeur reçoit une notification de rejet et peut fournir des éléments de preuve complémentaires</a:t>
            </a:r>
            <a:endParaRPr lang="ko-KR" altLang="en-US" sz="2100" b="1" dirty="0">
              <a:solidFill>
                <a:srgbClr val="193D69"/>
              </a:solidFill>
              <a:latin typeface="Trebuchet MS" pitchFamily="34" charset="0"/>
              <a:ea typeface="맑은 고딕" panose="020B0503020000020004" pitchFamily="34" charset="-127"/>
            </a:endParaRPr>
          </a:p>
        </p:txBody>
      </p:sp>
      <p:sp>
        <p:nvSpPr>
          <p:cNvPr id="100" name="Rounded Rectangle 77">
            <a:extLst>
              <a:ext uri="{FF2B5EF4-FFF2-40B4-BE49-F238E27FC236}">
                <a16:creationId xmlns:a16="http://schemas.microsoft.com/office/drawing/2014/main" id="{071413F8-24B6-8866-8780-C75C6FA4FA02}"/>
              </a:ext>
            </a:extLst>
          </p:cNvPr>
          <p:cNvSpPr/>
          <p:nvPr/>
        </p:nvSpPr>
        <p:spPr>
          <a:xfrm>
            <a:off x="11853370" y="7683377"/>
            <a:ext cx="5812838" cy="16134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fr-FR" altLang="ko-KR" sz="2100" b="1" dirty="0">
                <a:solidFill>
                  <a:srgbClr val="193D69"/>
                </a:solidFill>
                <a:latin typeface="Trebuchet MS" pitchFamily="34" charset="0"/>
                <a:ea typeface="맑은 고딕" panose="020B0503020000020004" pitchFamily="34" charset="-127"/>
              </a:rPr>
              <a:t>iv) Le demandeur reçoit une notification d’acceptation. Il peut afficher le badge et rejoint la communauté des pairs pour les prochains examens de demande.</a:t>
            </a:r>
            <a:endParaRPr lang="ko-KR" altLang="en-US" sz="2100" b="1" dirty="0">
              <a:solidFill>
                <a:srgbClr val="193D69"/>
              </a:solidFill>
              <a:latin typeface="Trebuchet MS" pitchFamily="34" charset="0"/>
              <a:ea typeface="맑은 고딕" panose="020B0503020000020004" pitchFamily="34" charset="-127"/>
            </a:endParaRPr>
          </a:p>
        </p:txBody>
      </p:sp>
      <p:graphicFrame>
        <p:nvGraphicFramePr>
          <p:cNvPr id="101" name="Tableau 100">
            <a:extLst>
              <a:ext uri="{FF2B5EF4-FFF2-40B4-BE49-F238E27FC236}">
                <a16:creationId xmlns:a16="http://schemas.microsoft.com/office/drawing/2014/main" id="{3A1125AD-812A-9509-5E09-A14DD75D2AC5}"/>
              </a:ext>
            </a:extLst>
          </p:cNvPr>
          <p:cNvGraphicFramePr>
            <a:graphicFrameLocks noGrp="1"/>
          </p:cNvGraphicFramePr>
          <p:nvPr/>
        </p:nvGraphicFramePr>
        <p:xfrm>
          <a:off x="12607805" y="4225715"/>
          <a:ext cx="4735094" cy="2720340"/>
        </p:xfrm>
        <a:graphic>
          <a:graphicData uri="http://schemas.openxmlformats.org/drawingml/2006/table">
            <a:tbl>
              <a:tblPr/>
              <a:tblGrid>
                <a:gridCol w="2274336">
                  <a:extLst>
                    <a:ext uri="{9D8B030D-6E8A-4147-A177-3AD203B41FA5}">
                      <a16:colId xmlns:a16="http://schemas.microsoft.com/office/drawing/2014/main" val="179034124"/>
                    </a:ext>
                  </a:extLst>
                </a:gridCol>
                <a:gridCol w="2460758">
                  <a:extLst>
                    <a:ext uri="{9D8B030D-6E8A-4147-A177-3AD203B41FA5}">
                      <a16:colId xmlns:a16="http://schemas.microsoft.com/office/drawing/2014/main" val="111408212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lang="fr-FR" sz="1700" b="1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Possibilité </a:t>
                      </a:r>
                      <a:endParaRPr lang="fr-FR" sz="410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1" i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Notification</a:t>
                      </a:r>
                      <a:endParaRPr lang="fr-FR" sz="410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194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Accord Refus Accord</a:t>
                      </a:r>
                      <a:endParaRPr lang="fr-FR" sz="4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Acceptation</a:t>
                      </a:r>
                      <a:endParaRPr lang="fr-FR" sz="4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72733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Accord Refus Refus</a:t>
                      </a:r>
                      <a:endParaRPr lang="fr-FR" sz="4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Rejet</a:t>
                      </a:r>
                      <a:endParaRPr lang="fr-FR" sz="4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4894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Refus Accord Accord</a:t>
                      </a:r>
                      <a:endParaRPr lang="fr-FR" sz="4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Acceptation</a:t>
                      </a:r>
                      <a:endParaRPr lang="fr-FR" sz="17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441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Refus Accord Refus</a:t>
                      </a:r>
                      <a:endParaRPr lang="fr-FR" sz="4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Rejet</a:t>
                      </a:r>
                      <a:endParaRPr lang="fr-FR" sz="17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72258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Accord Accord</a:t>
                      </a:r>
                      <a:endParaRPr lang="fr-FR" sz="4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Acceptation</a:t>
                      </a:r>
                      <a:endParaRPr lang="fr-FR" sz="17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75891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Refus Refus</a:t>
                      </a:r>
                      <a:endParaRPr lang="fr-FR" sz="41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700" b="0" i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Rejet</a:t>
                      </a:r>
                      <a:endParaRPr lang="fr-FR" sz="1700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372514"/>
                  </a:ext>
                </a:extLst>
              </a:tr>
            </a:tbl>
          </a:graphicData>
        </a:graphic>
      </p:graphicFrame>
      <p:sp>
        <p:nvSpPr>
          <p:cNvPr id="102" name="Rectangle 1">
            <a:extLst>
              <a:ext uri="{FF2B5EF4-FFF2-40B4-BE49-F238E27FC236}">
                <a16:creationId xmlns:a16="http://schemas.microsoft.com/office/drawing/2014/main" id="{2B0E7F65-0ACF-3481-FB80-40EA97EA4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488" y="4156309"/>
            <a:ext cx="277064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fr-FR" altLang="fr-FR" sz="270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fr-FR" altLang="fr-FR" sz="27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6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77">
            <a:extLst>
              <a:ext uri="{FF2B5EF4-FFF2-40B4-BE49-F238E27FC236}">
                <a16:creationId xmlns:a16="http://schemas.microsoft.com/office/drawing/2014/main" id="{977C4200-BD43-1638-2E37-5BB8451DAD2A}"/>
              </a:ext>
            </a:extLst>
          </p:cNvPr>
          <p:cNvSpPr/>
          <p:nvPr/>
        </p:nvSpPr>
        <p:spPr>
          <a:xfrm>
            <a:off x="7271419" y="5398676"/>
            <a:ext cx="3533036" cy="11079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ko-KR" altLang="en-US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B556C2-4BE2-B814-E6C8-852A2F335C61}"/>
              </a:ext>
            </a:extLst>
          </p:cNvPr>
          <p:cNvSpPr txBox="1"/>
          <p:nvPr/>
        </p:nvSpPr>
        <p:spPr>
          <a:xfrm>
            <a:off x="768096" y="538292"/>
            <a:ext cx="168981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/>
            <a:r>
              <a:rPr lang="fr-FR" sz="5400" b="1" dirty="0">
                <a:solidFill>
                  <a:srgbClr val="193D69"/>
                </a:solidFill>
                <a:latin typeface="Trebuchet MS" pitchFamily="34" charset="0"/>
              </a:rPr>
              <a:t>Les combinaisons possibles pour obtenir le badge « Référent(e) numérique d’organisme de formation » </a:t>
            </a:r>
          </a:p>
        </p:txBody>
      </p:sp>
      <p:sp>
        <p:nvSpPr>
          <p:cNvPr id="6" name="Oval 52">
            <a:extLst>
              <a:ext uri="{FF2B5EF4-FFF2-40B4-BE49-F238E27FC236}">
                <a16:creationId xmlns:a16="http://schemas.microsoft.com/office/drawing/2014/main" id="{74FB5779-B376-7EB9-7FA9-DDBD809DD3EE}"/>
              </a:ext>
            </a:extLst>
          </p:cNvPr>
          <p:cNvSpPr/>
          <p:nvPr/>
        </p:nvSpPr>
        <p:spPr>
          <a:xfrm>
            <a:off x="927012" y="3097152"/>
            <a:ext cx="1728000" cy="1728000"/>
          </a:xfrm>
          <a:prstGeom prst="ellipse">
            <a:avLst/>
          </a:prstGeom>
          <a:solidFill>
            <a:srgbClr val="9149C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7" name="Oval 52">
            <a:extLst>
              <a:ext uri="{FF2B5EF4-FFF2-40B4-BE49-F238E27FC236}">
                <a16:creationId xmlns:a16="http://schemas.microsoft.com/office/drawing/2014/main" id="{BAAC2719-AB80-9722-B890-73BD69821ED7}"/>
              </a:ext>
            </a:extLst>
          </p:cNvPr>
          <p:cNvSpPr/>
          <p:nvPr/>
        </p:nvSpPr>
        <p:spPr>
          <a:xfrm>
            <a:off x="5421072" y="3097152"/>
            <a:ext cx="1728000" cy="1728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8" name="Oval 52">
            <a:extLst>
              <a:ext uri="{FF2B5EF4-FFF2-40B4-BE49-F238E27FC236}">
                <a16:creationId xmlns:a16="http://schemas.microsoft.com/office/drawing/2014/main" id="{E28B4259-3491-E133-160C-920C9A9FAFDC}"/>
              </a:ext>
            </a:extLst>
          </p:cNvPr>
          <p:cNvSpPr/>
          <p:nvPr/>
        </p:nvSpPr>
        <p:spPr>
          <a:xfrm>
            <a:off x="3174042" y="3097152"/>
            <a:ext cx="1728000" cy="1728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C31DBCF-029A-3C91-D8A1-BBB0D6DFC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77" y="3369382"/>
            <a:ext cx="1001147" cy="11835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9579233-385F-7E45-AB38-88AC38388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488" y="3369382"/>
            <a:ext cx="1055109" cy="11766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EA5CD37-DFF6-D9DC-3E82-2135F7EBD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849" y="3369381"/>
            <a:ext cx="1098446" cy="1182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CE4C336-9209-8C5F-BAD8-155722BB4BF0}"/>
              </a:ext>
            </a:extLst>
          </p:cNvPr>
          <p:cNvGraphicFramePr>
            <a:graphicFrameLocks noGrp="1"/>
          </p:cNvGraphicFramePr>
          <p:nvPr/>
        </p:nvGraphicFramePr>
        <p:xfrm>
          <a:off x="904349" y="5097381"/>
          <a:ext cx="1728000" cy="960120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:a16="http://schemas.microsoft.com/office/drawing/2014/main" val="382512491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461E64"/>
                          </a:solidFill>
                          <a:effectLst/>
                          <a:latin typeface="Calibri" panose="020F0502020204030204" pitchFamily="34" charset="0"/>
                        </a:rPr>
                        <a:t>outils numériques pédagogiques 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64682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4534847-EFAA-3145-5DCB-511B0C95E9E0}"/>
              </a:ext>
            </a:extLst>
          </p:cNvPr>
          <p:cNvGraphicFramePr>
            <a:graphicFrameLocks noGrp="1"/>
          </p:cNvGraphicFramePr>
          <p:nvPr/>
        </p:nvGraphicFramePr>
        <p:xfrm>
          <a:off x="3174043" y="5097381"/>
          <a:ext cx="1755485" cy="685800"/>
        </p:xfrm>
        <a:graphic>
          <a:graphicData uri="http://schemas.openxmlformats.org/drawingml/2006/table">
            <a:tbl>
              <a:tblPr/>
              <a:tblGrid>
                <a:gridCol w="1755485">
                  <a:extLst>
                    <a:ext uri="{9D8B030D-6E8A-4147-A177-3AD203B41FA5}">
                      <a16:colId xmlns:a16="http://schemas.microsoft.com/office/drawing/2014/main" val="3399181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création ressources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496225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52F2BF01-6EC2-4CFF-566D-65538D8403F2}"/>
              </a:ext>
            </a:extLst>
          </p:cNvPr>
          <p:cNvGraphicFramePr>
            <a:graphicFrameLocks noGrp="1"/>
          </p:cNvGraphicFramePr>
          <p:nvPr/>
        </p:nvGraphicFramePr>
        <p:xfrm>
          <a:off x="5471221" y="5097381"/>
          <a:ext cx="1701704" cy="685800"/>
        </p:xfrm>
        <a:graphic>
          <a:graphicData uri="http://schemas.openxmlformats.org/drawingml/2006/table">
            <a:tbl>
              <a:tblPr/>
              <a:tblGrid>
                <a:gridCol w="1701704">
                  <a:extLst>
                    <a:ext uri="{9D8B030D-6E8A-4147-A177-3AD203B41FA5}">
                      <a16:colId xmlns:a16="http://schemas.microsoft.com/office/drawing/2014/main" val="24502997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ingénierie multimodale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032017"/>
                  </a:ext>
                </a:extLst>
              </a:tr>
            </a:tbl>
          </a:graphicData>
        </a:graphic>
      </p:graphicFrame>
      <p:sp>
        <p:nvSpPr>
          <p:cNvPr id="17" name="Oval 52">
            <a:extLst>
              <a:ext uri="{FF2B5EF4-FFF2-40B4-BE49-F238E27FC236}">
                <a16:creationId xmlns:a16="http://schemas.microsoft.com/office/drawing/2014/main" id="{5E99E92D-05BA-08D1-779B-E8A02FFED40E}"/>
              </a:ext>
            </a:extLst>
          </p:cNvPr>
          <p:cNvSpPr/>
          <p:nvPr/>
        </p:nvSpPr>
        <p:spPr>
          <a:xfrm>
            <a:off x="11023002" y="2992325"/>
            <a:ext cx="1728000" cy="17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19" name="Oval 52">
            <a:extLst>
              <a:ext uri="{FF2B5EF4-FFF2-40B4-BE49-F238E27FC236}">
                <a16:creationId xmlns:a16="http://schemas.microsoft.com/office/drawing/2014/main" id="{B724FBC9-CA37-2543-A051-F43AB6519EC1}"/>
              </a:ext>
            </a:extLst>
          </p:cNvPr>
          <p:cNvSpPr/>
          <p:nvPr/>
        </p:nvSpPr>
        <p:spPr>
          <a:xfrm>
            <a:off x="15643319" y="2999180"/>
            <a:ext cx="1728000" cy="1728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20" name="Oval 52">
            <a:extLst>
              <a:ext uri="{FF2B5EF4-FFF2-40B4-BE49-F238E27FC236}">
                <a16:creationId xmlns:a16="http://schemas.microsoft.com/office/drawing/2014/main" id="{455F4C97-5930-6AC4-BBC3-0663F5110668}"/>
              </a:ext>
            </a:extLst>
          </p:cNvPr>
          <p:cNvSpPr/>
          <p:nvPr/>
        </p:nvSpPr>
        <p:spPr>
          <a:xfrm>
            <a:off x="13396289" y="2999180"/>
            <a:ext cx="1728000" cy="1728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C7CEAB2-A6B0-5519-6679-74AF43DEB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2299" y="3264554"/>
            <a:ext cx="1049406" cy="11835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424A998-B8F9-A72D-EF89-D16D07DC9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2734" y="3271409"/>
            <a:ext cx="1055109" cy="11766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02804B3-33DD-7B47-4197-AEB01BBEA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8096" y="3271409"/>
            <a:ext cx="1098446" cy="1182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E369FCD9-552E-328D-2DF1-EB5C1BDC7259}"/>
              </a:ext>
            </a:extLst>
          </p:cNvPr>
          <p:cNvGraphicFramePr>
            <a:graphicFrameLocks noGrp="1"/>
          </p:cNvGraphicFramePr>
          <p:nvPr/>
        </p:nvGraphicFramePr>
        <p:xfrm>
          <a:off x="10919409" y="4992554"/>
          <a:ext cx="1935186" cy="960120"/>
        </p:xfrm>
        <a:graphic>
          <a:graphicData uri="http://schemas.openxmlformats.org/drawingml/2006/table">
            <a:tbl>
              <a:tblPr/>
              <a:tblGrid>
                <a:gridCol w="1935186">
                  <a:extLst>
                    <a:ext uri="{9D8B030D-6E8A-4147-A177-3AD203B41FA5}">
                      <a16:colId xmlns:a16="http://schemas.microsoft.com/office/drawing/2014/main" val="1170656315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médiation numérique pédagogique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91632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188BCFB1-3A9D-C51D-3940-43A66C974B0E}"/>
              </a:ext>
            </a:extLst>
          </p:cNvPr>
          <p:cNvGraphicFramePr>
            <a:graphicFrameLocks noGrp="1"/>
          </p:cNvGraphicFramePr>
          <p:nvPr/>
        </p:nvGraphicFramePr>
        <p:xfrm>
          <a:off x="13396289" y="4999409"/>
          <a:ext cx="1755485" cy="685800"/>
        </p:xfrm>
        <a:graphic>
          <a:graphicData uri="http://schemas.openxmlformats.org/drawingml/2006/table">
            <a:tbl>
              <a:tblPr/>
              <a:tblGrid>
                <a:gridCol w="1755485">
                  <a:extLst>
                    <a:ext uri="{9D8B030D-6E8A-4147-A177-3AD203B41FA5}">
                      <a16:colId xmlns:a16="http://schemas.microsoft.com/office/drawing/2014/main" val="3399181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création ressources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496225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F391183D-E3C9-1838-7765-3C65F5730853}"/>
              </a:ext>
            </a:extLst>
          </p:cNvPr>
          <p:cNvGraphicFramePr>
            <a:graphicFrameLocks noGrp="1"/>
          </p:cNvGraphicFramePr>
          <p:nvPr/>
        </p:nvGraphicFramePr>
        <p:xfrm>
          <a:off x="15693467" y="4999409"/>
          <a:ext cx="1701704" cy="685800"/>
        </p:xfrm>
        <a:graphic>
          <a:graphicData uri="http://schemas.openxmlformats.org/drawingml/2006/table">
            <a:tbl>
              <a:tblPr/>
              <a:tblGrid>
                <a:gridCol w="1701704">
                  <a:extLst>
                    <a:ext uri="{9D8B030D-6E8A-4147-A177-3AD203B41FA5}">
                      <a16:colId xmlns:a16="http://schemas.microsoft.com/office/drawing/2014/main" val="24502997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ingénierie multimodale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032017"/>
                  </a:ext>
                </a:extLst>
              </a:tr>
            </a:tbl>
          </a:graphicData>
        </a:graphic>
      </p:graphicFrame>
      <p:sp>
        <p:nvSpPr>
          <p:cNvPr id="29" name="Oval 52">
            <a:extLst>
              <a:ext uri="{FF2B5EF4-FFF2-40B4-BE49-F238E27FC236}">
                <a16:creationId xmlns:a16="http://schemas.microsoft.com/office/drawing/2014/main" id="{CBC5CD9D-A33F-7A15-C099-B1D5CD1D02BA}"/>
              </a:ext>
            </a:extLst>
          </p:cNvPr>
          <p:cNvSpPr/>
          <p:nvPr/>
        </p:nvSpPr>
        <p:spPr>
          <a:xfrm>
            <a:off x="5839443" y="7115574"/>
            <a:ext cx="1799253" cy="17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0" name="Oval 52">
            <a:extLst>
              <a:ext uri="{FF2B5EF4-FFF2-40B4-BE49-F238E27FC236}">
                <a16:creationId xmlns:a16="http://schemas.microsoft.com/office/drawing/2014/main" id="{1E9104A9-7C2D-E10D-917F-9E0CA337EE3B}"/>
              </a:ext>
            </a:extLst>
          </p:cNvPr>
          <p:cNvSpPr/>
          <p:nvPr/>
        </p:nvSpPr>
        <p:spPr>
          <a:xfrm>
            <a:off x="8086473" y="7115574"/>
            <a:ext cx="1799253" cy="1728000"/>
          </a:xfrm>
          <a:prstGeom prst="ellipse">
            <a:avLst/>
          </a:prstGeom>
          <a:solidFill>
            <a:srgbClr val="9149C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31" name="Oval 52">
            <a:extLst>
              <a:ext uri="{FF2B5EF4-FFF2-40B4-BE49-F238E27FC236}">
                <a16:creationId xmlns:a16="http://schemas.microsoft.com/office/drawing/2014/main" id="{EB7B24C4-D922-7453-5789-010F49FE243F}"/>
              </a:ext>
            </a:extLst>
          </p:cNvPr>
          <p:cNvSpPr/>
          <p:nvPr/>
        </p:nvSpPr>
        <p:spPr>
          <a:xfrm>
            <a:off x="10334531" y="7115574"/>
            <a:ext cx="1799253" cy="1728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fr-FR" altLang="ko-KR" sz="4050" dirty="0">
              <a:solidFill>
                <a:prstClr val="white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9D1A3144-2BBF-B9D6-78F5-087EDB143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740" y="7387804"/>
            <a:ext cx="1092678" cy="11835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30DEFC6-23BA-B714-5B01-28F59F30B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237" y="7387804"/>
            <a:ext cx="1042428" cy="11835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F097D8C6-72BE-FCAB-4B61-4F8F58F8E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9308" y="7387803"/>
            <a:ext cx="1143740" cy="1182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0F69D9C5-7D30-6099-1474-53B23510FAFE}"/>
              </a:ext>
            </a:extLst>
          </p:cNvPr>
          <p:cNvGraphicFramePr>
            <a:graphicFrameLocks noGrp="1"/>
          </p:cNvGraphicFramePr>
          <p:nvPr/>
        </p:nvGraphicFramePr>
        <p:xfrm>
          <a:off x="5735849" y="9115803"/>
          <a:ext cx="2014982" cy="960120"/>
        </p:xfrm>
        <a:graphic>
          <a:graphicData uri="http://schemas.openxmlformats.org/drawingml/2006/table">
            <a:tbl>
              <a:tblPr/>
              <a:tblGrid>
                <a:gridCol w="2014982">
                  <a:extLst>
                    <a:ext uri="{9D8B030D-6E8A-4147-A177-3AD203B41FA5}">
                      <a16:colId xmlns:a16="http://schemas.microsoft.com/office/drawing/2014/main" val="1170656315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médiation numérique pédagogique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91632"/>
                  </a:ext>
                </a:extLst>
              </a:tr>
            </a:tbl>
          </a:graphicData>
        </a:graphic>
      </p:graphicFrame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80601BDF-5B80-5F73-B1E1-652D689D8C7E}"/>
              </a:ext>
            </a:extLst>
          </p:cNvPr>
          <p:cNvGraphicFramePr>
            <a:graphicFrameLocks noGrp="1"/>
          </p:cNvGraphicFramePr>
          <p:nvPr/>
        </p:nvGraphicFramePr>
        <p:xfrm>
          <a:off x="8063810" y="9115803"/>
          <a:ext cx="1799253" cy="960120"/>
        </p:xfrm>
        <a:graphic>
          <a:graphicData uri="http://schemas.openxmlformats.org/drawingml/2006/table">
            <a:tbl>
              <a:tblPr/>
              <a:tblGrid>
                <a:gridCol w="1799253">
                  <a:extLst>
                    <a:ext uri="{9D8B030D-6E8A-4147-A177-3AD203B41FA5}">
                      <a16:colId xmlns:a16="http://schemas.microsoft.com/office/drawing/2014/main" val="382512491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461E64"/>
                          </a:solidFill>
                          <a:effectLst/>
                          <a:latin typeface="Calibri" panose="020F0502020204030204" pitchFamily="34" charset="0"/>
                        </a:rPr>
                        <a:t>outils numériques pédagogiques 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64682"/>
                  </a:ext>
                </a:extLst>
              </a:tr>
            </a:tbl>
          </a:graphicData>
        </a:graphic>
      </p:graphicFrame>
      <p:graphicFrame>
        <p:nvGraphicFramePr>
          <p:cNvPr id="40" name="Tableau 39">
            <a:extLst>
              <a:ext uri="{FF2B5EF4-FFF2-40B4-BE49-F238E27FC236}">
                <a16:creationId xmlns:a16="http://schemas.microsoft.com/office/drawing/2014/main" id="{F7830992-B351-D8E7-9468-6B13DAE53309}"/>
              </a:ext>
            </a:extLst>
          </p:cNvPr>
          <p:cNvGraphicFramePr>
            <a:graphicFrameLocks noGrp="1"/>
          </p:cNvGraphicFramePr>
          <p:nvPr/>
        </p:nvGraphicFramePr>
        <p:xfrm>
          <a:off x="10384679" y="9115803"/>
          <a:ext cx="1771872" cy="685800"/>
        </p:xfrm>
        <a:graphic>
          <a:graphicData uri="http://schemas.openxmlformats.org/drawingml/2006/table">
            <a:tbl>
              <a:tblPr/>
              <a:tblGrid>
                <a:gridCol w="1771872">
                  <a:extLst>
                    <a:ext uri="{9D8B030D-6E8A-4147-A177-3AD203B41FA5}">
                      <a16:colId xmlns:a16="http://schemas.microsoft.com/office/drawing/2014/main" val="24502997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ingénierie multimodale</a:t>
                      </a:r>
                      <a:endParaRPr lang="fr-FR" sz="4100" dirty="0">
                        <a:effectLst/>
                      </a:endParaRPr>
                    </a:p>
                  </a:txBody>
                  <a:tcPr marL="137160" marR="137160" marT="68580" marB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032017"/>
                  </a:ext>
                </a:extLst>
              </a:tr>
            </a:tbl>
          </a:graphicData>
        </a:graphic>
      </p:graphicFrame>
      <p:sp>
        <p:nvSpPr>
          <p:cNvPr id="42" name="ZoneTexte 41">
            <a:extLst>
              <a:ext uri="{FF2B5EF4-FFF2-40B4-BE49-F238E27FC236}">
                <a16:creationId xmlns:a16="http://schemas.microsoft.com/office/drawing/2014/main" id="{B00AC925-05A7-0AC7-1286-B35339F186D4}"/>
              </a:ext>
            </a:extLst>
          </p:cNvPr>
          <p:cNvSpPr txBox="1"/>
          <p:nvPr/>
        </p:nvSpPr>
        <p:spPr>
          <a:xfrm>
            <a:off x="7271419" y="5411243"/>
            <a:ext cx="34373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/>
            <a:r>
              <a:rPr lang="fr-FR" sz="2100" b="1" dirty="0">
                <a:solidFill>
                  <a:srgbClr val="193D69"/>
                </a:solidFill>
                <a:latin typeface="Trebuchet MS" pitchFamily="34" charset="0"/>
              </a:rPr>
              <a:t>Toute combinaison de 3 badges incluant le badge </a:t>
            </a:r>
            <a:r>
              <a:rPr lang="fr-FR" sz="2100" b="1" dirty="0">
                <a:solidFill>
                  <a:srgbClr val="009900"/>
                </a:solidFill>
                <a:latin typeface="Trebuchet MS" panose="020B0603020202020204" pitchFamily="34" charset="0"/>
              </a:rPr>
              <a:t>ingénierie multimodale</a:t>
            </a:r>
            <a:endParaRPr lang="fr-FR" sz="2100" b="1" dirty="0">
              <a:solidFill>
                <a:srgbClr val="193D69"/>
              </a:solidFill>
              <a:latin typeface="Trebuchet MS" pitchFamily="34" charset="0"/>
            </a:endParaRPr>
          </a:p>
          <a:p>
            <a:pPr algn="ctr" defTabSz="1371600"/>
            <a:endParaRPr lang="fr-FR" sz="2100" b="1" dirty="0">
              <a:solidFill>
                <a:srgbClr val="193D6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6179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332</Words>
  <Application>Microsoft Office PowerPoint</Application>
  <PresentationFormat>Personnalisé</PresentationFormat>
  <Paragraphs>64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6</vt:i4>
      </vt:variant>
    </vt:vector>
  </HeadingPairs>
  <TitlesOfParts>
    <vt:vector size="19" baseType="lpstr">
      <vt:lpstr>Noto Sans Symbols</vt:lpstr>
      <vt:lpstr>맑은 고딕</vt:lpstr>
      <vt:lpstr>Calibri Light</vt:lpstr>
      <vt:lpstr>Courier New</vt:lpstr>
      <vt:lpstr>Trebuchet MS</vt:lpstr>
      <vt:lpstr>Helvetica Light</vt:lpstr>
      <vt:lpstr>Calibri</vt:lpstr>
      <vt:lpstr>Open Sans</vt:lpstr>
      <vt:lpstr>Arial</vt:lpstr>
      <vt:lpstr>Conception personnalisée</vt:lpstr>
      <vt:lpstr>1_Conception personnalisée</vt:lpstr>
      <vt:lpstr>Thème Office</vt:lpstr>
      <vt:lpstr>1_Thème Office</vt:lpstr>
      <vt:lpstr>Les webinars de Communotic</vt:lpstr>
      <vt:lpstr>Badges Référent Numérique  en organisme de formation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webinaire gt</dc:title>
  <dc:creator>Jean-Luc Peuvrier</dc:creator>
  <cp:lastModifiedBy>LEPESANT Helene</cp:lastModifiedBy>
  <cp:revision>14</cp:revision>
  <dcterms:created xsi:type="dcterms:W3CDTF">2006-08-16T00:00:00Z</dcterms:created>
  <dcterms:modified xsi:type="dcterms:W3CDTF">2022-12-01T16:09:49Z</dcterms:modified>
  <dc:identifier>DAEoqan6Fsk</dc:identifier>
</cp:coreProperties>
</file>